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marL="0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843194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686388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529582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372775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9215969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51">
          <p15:clr>
            <a:srgbClr val="A4A3A4"/>
          </p15:clr>
        </p15:guide>
        <p15:guide id="2" orient="horz" pos="10368">
          <p15:clr>
            <a:srgbClr val="A4A3A4"/>
          </p15:clr>
        </p15:guide>
        <p15:guide id="3" pos="21376">
          <p15:clr>
            <a:srgbClr val="A4A3A4"/>
          </p15:clr>
        </p15:guide>
        <p15:guide id="4" pos="6187">
          <p15:clr>
            <a:srgbClr val="A4A3A4"/>
          </p15:clr>
        </p15:guide>
        <p15:guide id="5" pos="26410">
          <p15:clr>
            <a:srgbClr val="A4A3A4"/>
          </p15:clr>
        </p15:guide>
        <p15:guide id="6" pos="1217">
          <p15:clr>
            <a:srgbClr val="A4A3A4"/>
          </p15:clr>
        </p15:guide>
        <p15:guide id="7" pos="19873">
          <p15:clr>
            <a:srgbClr val="A4A3A4"/>
          </p15:clr>
        </p15:guide>
        <p15:guide id="8" pos="77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Sunderman" initials="AS" lastIdx="12" clrIdx="0">
    <p:extLst>
      <p:ext uri="{19B8F6BF-5375-455C-9EA6-DF929625EA0E}">
        <p15:presenceInfo xmlns:p15="http://schemas.microsoft.com/office/powerpoint/2012/main" userId="ce9b9481ae81ce16" providerId="Windows Live"/>
      </p:ext>
    </p:extLst>
  </p:cmAuthor>
  <p:cmAuthor id="2" name="Jonah Spencer" initials="JS" lastIdx="9" clrIdx="1">
    <p:extLst>
      <p:ext uri="{19B8F6BF-5375-455C-9EA6-DF929625EA0E}">
        <p15:presenceInfo xmlns:p15="http://schemas.microsoft.com/office/powerpoint/2012/main" userId="c15e9d5e7e75886e" providerId="Windows Live"/>
      </p:ext>
    </p:extLst>
  </p:cmAuthor>
  <p:cmAuthor id="3" name="Guest User" initials="GU" lastIdx="12" clrIdx="2"/>
  <p:cmAuthor id="4" name="McKenzie Gray" initials="MG" lastIdx="4" clrIdx="3">
    <p:extLst>
      <p:ext uri="{19B8F6BF-5375-455C-9EA6-DF929625EA0E}">
        <p15:presenceInfo xmlns:p15="http://schemas.microsoft.com/office/powerpoint/2012/main" userId="470f953b01c986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529"/>
    <a:srgbClr val="003D41"/>
    <a:srgbClr val="005973"/>
    <a:srgbClr val="004348"/>
    <a:srgbClr val="F1BDCF"/>
    <a:srgbClr val="8E9089"/>
    <a:srgbClr val="EBEBEB"/>
    <a:srgbClr val="212121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ED77A-4C15-4FC6-88F8-3C1C5423307C}" v="15" dt="2019-05-02T04:52:09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551"/>
        <p:guide orient="horz" pos="10368"/>
        <p:guide pos="21376"/>
        <p:guide pos="6187"/>
        <p:guide pos="26410"/>
        <p:guide pos="1217"/>
        <p:guide pos="19873"/>
        <p:guide pos="775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FC8B529-AB9A-41E0-9837-FD611917711B}"/>
    <pc:docChg chg="modSld">
      <pc:chgData name="Guest User" userId="" providerId="Windows Live" clId="Web-{7FC8B529-AB9A-41E0-9837-FD611917711B}" dt="2019-04-30T03:14:31.280" v="4"/>
      <pc:docMkLst>
        <pc:docMk/>
      </pc:docMkLst>
      <pc:sldChg chg="addSp delSp modSp">
        <pc:chgData name="Guest User" userId="" providerId="Windows Live" clId="Web-{7FC8B529-AB9A-41E0-9837-FD611917711B}" dt="2019-04-30T03:14:31.280" v="4"/>
        <pc:sldMkLst>
          <pc:docMk/>
          <pc:sldMk cId="2732054176" sldId="261"/>
        </pc:sldMkLst>
        <pc:spChg chg="mod">
          <ac:chgData name="Guest User" userId="" providerId="Windows Live" clId="Web-{7FC8B529-AB9A-41E0-9837-FD611917711B}" dt="2019-04-30T03:14:27.358" v="2" actId="20577"/>
          <ac:spMkLst>
            <pc:docMk/>
            <pc:sldMk cId="2732054176" sldId="261"/>
            <ac:spMk id="16" creationId="{00000000-0000-0000-0000-000000000000}"/>
          </ac:spMkLst>
        </pc:spChg>
        <pc:picChg chg="add del mod">
          <ac:chgData name="Guest User" userId="" providerId="Windows Live" clId="Web-{7FC8B529-AB9A-41E0-9837-FD611917711B}" dt="2019-04-30T03:14:31.280" v="4"/>
          <ac:picMkLst>
            <pc:docMk/>
            <pc:sldMk cId="2732054176" sldId="261"/>
            <ac:picMk id="2" creationId="{8788CEE1-9F24-4EB1-9FC7-CD9A438B4D1F}"/>
          </ac:picMkLst>
        </pc:picChg>
      </pc:sldChg>
    </pc:docChg>
  </pc:docChgLst>
  <pc:docChgLst>
    <pc:chgData name="McKenzie Gray" userId="470f953b01c986df" providerId="Windows Live" clId="Web-{8958AC1A-5052-42E9-BA87-7A2ED42CA0D2}"/>
    <pc:docChg chg="modSld">
      <pc:chgData name="McKenzie Gray" userId="470f953b01c986df" providerId="Windows Live" clId="Web-{8958AC1A-5052-42E9-BA87-7A2ED42CA0D2}" dt="2019-04-26T03:30:20.739" v="612" actId="20577"/>
      <pc:docMkLst>
        <pc:docMk/>
      </pc:docMkLst>
      <pc:sldChg chg="addSp delSp modSp">
        <pc:chgData name="McKenzie Gray" userId="470f953b01c986df" providerId="Windows Live" clId="Web-{8958AC1A-5052-42E9-BA87-7A2ED42CA0D2}" dt="2019-04-26T03:30:19.458" v="610" actId="20577"/>
        <pc:sldMkLst>
          <pc:docMk/>
          <pc:sldMk cId="2732054176" sldId="261"/>
        </pc:sldMkLst>
        <pc:spChg chg="mod">
          <ac:chgData name="McKenzie Gray" userId="470f953b01c986df" providerId="Windows Live" clId="Web-{8958AC1A-5052-42E9-BA87-7A2ED42CA0D2}" dt="2019-04-26T03:22:21.877" v="472" actId="1076"/>
          <ac:spMkLst>
            <pc:docMk/>
            <pc:sldMk cId="2732054176" sldId="261"/>
            <ac:spMk id="4" creationId="{B81AFAD2-49C4-4B0F-A7AF-C5A6DB02016E}"/>
          </ac:spMkLst>
        </pc:spChg>
        <pc:spChg chg="mod">
          <ac:chgData name="McKenzie Gray" userId="470f953b01c986df" providerId="Windows Live" clId="Web-{8958AC1A-5052-42E9-BA87-7A2ED42CA0D2}" dt="2019-04-26T03:30:19.458" v="610" actId="20577"/>
          <ac:spMkLst>
            <pc:docMk/>
            <pc:sldMk cId="2732054176" sldId="261"/>
            <ac:spMk id="7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30:16.942" v="608" actId="20577"/>
          <ac:spMkLst>
            <pc:docMk/>
            <pc:sldMk cId="2732054176" sldId="261"/>
            <ac:spMk id="9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25:58.714" v="490" actId="1076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23:47.224" v="482" actId="20577"/>
          <ac:spMkLst>
            <pc:docMk/>
            <pc:sldMk cId="2732054176" sldId="261"/>
            <ac:spMk id="12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24:38.695" v="488" actId="20577"/>
          <ac:spMkLst>
            <pc:docMk/>
            <pc:sldMk cId="2732054176" sldId="261"/>
            <ac:spMk id="13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21:55.626" v="470" actId="20577"/>
          <ac:spMkLst>
            <pc:docMk/>
            <pc:sldMk cId="2732054176" sldId="261"/>
            <ac:spMk id="16" creationId="{00000000-0000-0000-0000-000000000000}"/>
          </ac:spMkLst>
        </pc:spChg>
        <pc:spChg chg="mod">
          <ac:chgData name="McKenzie Gray" userId="470f953b01c986df" providerId="Windows Live" clId="Web-{8958AC1A-5052-42E9-BA87-7A2ED42CA0D2}" dt="2019-04-26T03:26:32.590" v="493" actId="20577"/>
          <ac:spMkLst>
            <pc:docMk/>
            <pc:sldMk cId="2732054176" sldId="261"/>
            <ac:spMk id="17" creationId="{15CC3451-3B38-446F-8069-FB7FE890BAC9}"/>
          </ac:spMkLst>
        </pc:spChg>
        <pc:spChg chg="del">
          <ac:chgData name="McKenzie Gray" userId="470f953b01c986df" providerId="Windows Live" clId="Web-{8958AC1A-5052-42E9-BA87-7A2ED42CA0D2}" dt="2019-04-26T02:48:46.333" v="0"/>
          <ac:spMkLst>
            <pc:docMk/>
            <pc:sldMk cId="2732054176" sldId="261"/>
            <ac:spMk id="19" creationId="{8F34FA78-71B1-425F-B2F2-A00420F03074}"/>
          </ac:spMkLst>
        </pc:spChg>
        <pc:spChg chg="del mod">
          <ac:chgData name="McKenzie Gray" userId="470f953b01c986df" providerId="Windows Live" clId="Web-{8958AC1A-5052-42E9-BA87-7A2ED42CA0D2}" dt="2019-04-26T02:50:32.229" v="179"/>
          <ac:spMkLst>
            <pc:docMk/>
            <pc:sldMk cId="2732054176" sldId="261"/>
            <ac:spMk id="21" creationId="{AE619986-DF88-41D6-9B87-B4F516C0288A}"/>
          </ac:spMkLst>
        </pc:spChg>
        <pc:spChg chg="add del mod">
          <ac:chgData name="McKenzie Gray" userId="470f953b01c986df" providerId="Windows Live" clId="Web-{8958AC1A-5052-42E9-BA87-7A2ED42CA0D2}" dt="2019-04-26T03:09:17.145" v="200"/>
          <ac:spMkLst>
            <pc:docMk/>
            <pc:sldMk cId="2732054176" sldId="261"/>
            <ac:spMk id="27" creationId="{CEFD1E00-96D2-4275-9F94-339A5E698848}"/>
          </ac:spMkLst>
        </pc:spChg>
        <pc:spChg chg="add del mod">
          <ac:chgData name="McKenzie Gray" userId="470f953b01c986df" providerId="Windows Live" clId="Web-{8958AC1A-5052-42E9-BA87-7A2ED42CA0D2}" dt="2019-04-26T03:11:10.477" v="231"/>
          <ac:spMkLst>
            <pc:docMk/>
            <pc:sldMk cId="2732054176" sldId="261"/>
            <ac:spMk id="29" creationId="{C30200D2-09D7-4BEC-9233-65451E5CC476}"/>
          </ac:spMkLst>
        </pc:spChg>
        <pc:spChg chg="add mod">
          <ac:chgData name="McKenzie Gray" userId="470f953b01c986df" providerId="Windows Live" clId="Web-{8958AC1A-5052-42E9-BA87-7A2ED42CA0D2}" dt="2019-04-26T03:14:30.282" v="443" actId="20577"/>
          <ac:spMkLst>
            <pc:docMk/>
            <pc:sldMk cId="2732054176" sldId="261"/>
            <ac:spMk id="32" creationId="{0C224DBB-F2BF-40F6-81F6-5657F9AF7E88}"/>
          </ac:spMkLst>
        </pc:spChg>
        <pc:picChg chg="add del mod modCrop">
          <ac:chgData name="McKenzie Gray" userId="470f953b01c986df" providerId="Windows Live" clId="Web-{8958AC1A-5052-42E9-BA87-7A2ED42CA0D2}" dt="2019-04-26T03:09:33.942" v="215"/>
          <ac:picMkLst>
            <pc:docMk/>
            <pc:sldMk cId="2732054176" sldId="261"/>
            <ac:picMk id="18" creationId="{6A0857A3-6C8F-4AA1-A040-B655B3E65D1E}"/>
          </ac:picMkLst>
        </pc:picChg>
        <pc:picChg chg="del">
          <ac:chgData name="McKenzie Gray" userId="470f953b01c986df" providerId="Windows Live" clId="Web-{8958AC1A-5052-42E9-BA87-7A2ED42CA0D2}" dt="2019-04-26T02:50:27.323" v="175"/>
          <ac:picMkLst>
            <pc:docMk/>
            <pc:sldMk cId="2732054176" sldId="261"/>
            <ac:picMk id="18" creationId="{E724E0C8-7490-4707-967F-4D6CDF51D69F}"/>
          </ac:picMkLst>
        </pc:picChg>
        <pc:picChg chg="add del mod modCrop">
          <ac:chgData name="McKenzie Gray" userId="470f953b01c986df" providerId="Windows Live" clId="Web-{8958AC1A-5052-42E9-BA87-7A2ED42CA0D2}" dt="2019-04-26T03:09:22.879" v="207"/>
          <ac:picMkLst>
            <pc:docMk/>
            <pc:sldMk cId="2732054176" sldId="261"/>
            <ac:picMk id="20" creationId="{1C4D0CD5-678A-4D0D-90A3-01DB1DBC4E21}"/>
          </ac:picMkLst>
        </pc:picChg>
        <pc:picChg chg="add mod">
          <ac:chgData name="McKenzie Gray" userId="470f953b01c986df" providerId="Windows Live" clId="Web-{8958AC1A-5052-42E9-BA87-7A2ED42CA0D2}" dt="2019-04-26T03:12:01.307" v="242" actId="1076"/>
          <ac:picMkLst>
            <pc:docMk/>
            <pc:sldMk cId="2732054176" sldId="261"/>
            <ac:picMk id="22" creationId="{55AA555C-E030-4399-A72D-410176F7701D}"/>
          </ac:picMkLst>
        </pc:picChg>
        <pc:picChg chg="add mod modCrop">
          <ac:chgData name="McKenzie Gray" userId="470f953b01c986df" providerId="Windows Live" clId="Web-{8958AC1A-5052-42E9-BA87-7A2ED42CA0D2}" dt="2019-04-26T03:12:51.950" v="248" actId="14100"/>
          <ac:picMkLst>
            <pc:docMk/>
            <pc:sldMk cId="2732054176" sldId="261"/>
            <ac:picMk id="28" creationId="{9A13B219-C879-4E42-825D-17DFBBA3E060}"/>
          </ac:picMkLst>
        </pc:picChg>
      </pc:sldChg>
    </pc:docChg>
  </pc:docChgLst>
  <pc:docChgLst>
    <pc:chgData name="Guest User" providerId="Windows Live" clId="Web-{E7053950-99EA-4F4A-AA9A-B9DF3594BAEB}"/>
    <pc:docChg chg="modSld">
      <pc:chgData name="Guest User" userId="" providerId="Windows Live" clId="Web-{E7053950-99EA-4F4A-AA9A-B9DF3594BAEB}" dt="2019-05-02T01:51:11.500" v="19" actId="20577"/>
      <pc:docMkLst>
        <pc:docMk/>
      </pc:docMkLst>
      <pc:sldChg chg="addSp delSp modSp">
        <pc:chgData name="Guest User" userId="" providerId="Windows Live" clId="Web-{E7053950-99EA-4F4A-AA9A-B9DF3594BAEB}" dt="2019-05-02T01:51:11.500" v="19" actId="20577"/>
        <pc:sldMkLst>
          <pc:docMk/>
          <pc:sldMk cId="2732054176" sldId="261"/>
        </pc:sldMkLst>
        <pc:spChg chg="mod">
          <ac:chgData name="Guest User" userId="" providerId="Windows Live" clId="Web-{E7053950-99EA-4F4A-AA9A-B9DF3594BAEB}" dt="2019-05-02T01:51:11.500" v="19" actId="20577"/>
          <ac:spMkLst>
            <pc:docMk/>
            <pc:sldMk cId="2732054176" sldId="261"/>
            <ac:spMk id="7" creationId="{00000000-0000-0000-0000-000000000000}"/>
          </ac:spMkLst>
        </pc:spChg>
        <pc:picChg chg="add del mod">
          <ac:chgData name="Guest User" userId="" providerId="Windows Live" clId="Web-{E7053950-99EA-4F4A-AA9A-B9DF3594BAEB}" dt="2019-05-02T01:50:34.264" v="13"/>
          <ac:picMkLst>
            <pc:docMk/>
            <pc:sldMk cId="2732054176" sldId="261"/>
            <ac:picMk id="18" creationId="{F7B6DFEF-7A01-4C7D-A26C-FA4131A02B5A}"/>
          </ac:picMkLst>
        </pc:picChg>
      </pc:sldChg>
    </pc:docChg>
  </pc:docChgLst>
  <pc:docChgLst>
    <pc:chgData name="McKenzie Gray" userId="470f953b01c986df" providerId="Windows Live" clId="Web-{BEF6333F-F4D6-4BEC-9FA2-F477987F020E}"/>
    <pc:docChg chg="modSld">
      <pc:chgData name="McKenzie Gray" userId="470f953b01c986df" providerId="Windows Live" clId="Web-{BEF6333F-F4D6-4BEC-9FA2-F477987F020E}" dt="2019-05-01T00:37:29.635" v="237" actId="1076"/>
      <pc:docMkLst>
        <pc:docMk/>
      </pc:docMkLst>
      <pc:sldChg chg="addSp delSp modSp">
        <pc:chgData name="McKenzie Gray" userId="470f953b01c986df" providerId="Windows Live" clId="Web-{BEF6333F-F4D6-4BEC-9FA2-F477987F020E}" dt="2019-05-01T00:37:29.635" v="237" actId="1076"/>
        <pc:sldMkLst>
          <pc:docMk/>
          <pc:sldMk cId="2732054176" sldId="261"/>
        </pc:sldMkLst>
        <pc:spChg chg="mod">
          <ac:chgData name="McKenzie Gray" userId="470f953b01c986df" providerId="Windows Live" clId="Web-{BEF6333F-F4D6-4BEC-9FA2-F477987F020E}" dt="2019-05-01T00:37:29.635" v="237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McKenzie Gray" userId="470f953b01c986df" providerId="Windows Live" clId="Web-{BEF6333F-F4D6-4BEC-9FA2-F477987F020E}" dt="2019-05-01T00:23:58.758" v="174" actId="20577"/>
          <ac:spMkLst>
            <pc:docMk/>
            <pc:sldMk cId="2732054176" sldId="261"/>
            <ac:spMk id="4" creationId="{B81AFAD2-49C4-4B0F-A7AF-C5A6DB02016E}"/>
          </ac:spMkLst>
        </pc:spChg>
        <pc:spChg chg="mod">
          <ac:chgData name="McKenzie Gray" userId="470f953b01c986df" providerId="Windows Live" clId="Web-{BEF6333F-F4D6-4BEC-9FA2-F477987F020E}" dt="2019-05-01T00:36:44.948" v="231" actId="1076"/>
          <ac:spMkLst>
            <pc:docMk/>
            <pc:sldMk cId="2732054176" sldId="261"/>
            <ac:spMk id="8" creationId="{00000000-0000-0000-0000-000000000000}"/>
          </ac:spMkLst>
        </pc:spChg>
        <pc:spChg chg="mod">
          <ac:chgData name="McKenzie Gray" userId="470f953b01c986df" providerId="Windows Live" clId="Web-{BEF6333F-F4D6-4BEC-9FA2-F477987F020E}" dt="2019-05-01T00:36:33.135" v="230" actId="1076"/>
          <ac:spMkLst>
            <pc:docMk/>
            <pc:sldMk cId="2732054176" sldId="261"/>
            <ac:spMk id="9" creationId="{00000000-0000-0000-0000-000000000000}"/>
          </ac:spMkLst>
        </pc:spChg>
        <pc:spChg chg="mod">
          <ac:chgData name="McKenzie Gray" userId="470f953b01c986df" providerId="Windows Live" clId="Web-{BEF6333F-F4D6-4BEC-9FA2-F477987F020E}" dt="2019-05-01T00:21:13.773" v="112" actId="20577"/>
          <ac:spMkLst>
            <pc:docMk/>
            <pc:sldMk cId="2732054176" sldId="261"/>
            <ac:spMk id="10" creationId="{00000000-0000-0000-0000-000000000000}"/>
          </ac:spMkLst>
        </pc:spChg>
        <pc:spChg chg="add del mod">
          <ac:chgData name="McKenzie Gray" userId="470f953b01c986df" providerId="Windows Live" clId="Web-{BEF6333F-F4D6-4BEC-9FA2-F477987F020E}" dt="2019-05-01T00:23:44.430" v="167" actId="20577"/>
          <ac:spMkLst>
            <pc:docMk/>
            <pc:sldMk cId="2732054176" sldId="261"/>
            <ac:spMk id="15" creationId="{00000000-0000-0000-0000-000000000000}"/>
          </ac:spMkLst>
        </pc:spChg>
        <pc:spChg chg="add del mod">
          <ac:chgData name="McKenzie Gray" userId="470f953b01c986df" providerId="Windows Live" clId="Web-{BEF6333F-F4D6-4BEC-9FA2-F477987F020E}" dt="2019-05-01T00:21:23.836" v="118" actId="20577"/>
          <ac:spMkLst>
            <pc:docMk/>
            <pc:sldMk cId="2732054176" sldId="261"/>
            <ac:spMk id="17" creationId="{15CC3451-3B38-446F-8069-FB7FE890BAC9}"/>
          </ac:spMkLst>
        </pc:spChg>
        <pc:spChg chg="add del mod">
          <ac:chgData name="McKenzie Gray" userId="470f953b01c986df" providerId="Windows Live" clId="Web-{BEF6333F-F4D6-4BEC-9FA2-F477987F020E}" dt="2019-05-01T00:20:38.117" v="92"/>
          <ac:spMkLst>
            <pc:docMk/>
            <pc:sldMk cId="2732054176" sldId="261"/>
            <ac:spMk id="29" creationId="{BE80AD73-B282-4459-A718-1F1F7EE683B0}"/>
          </ac:spMkLst>
        </pc:spChg>
        <pc:spChg chg="mod">
          <ac:chgData name="McKenzie Gray" userId="470f953b01c986df" providerId="Windows Live" clId="Web-{BEF6333F-F4D6-4BEC-9FA2-F477987F020E}" dt="2019-05-01T00:32:24.759" v="210" actId="20577"/>
          <ac:spMkLst>
            <pc:docMk/>
            <pc:sldMk cId="2732054176" sldId="261"/>
            <ac:spMk id="30" creationId="{39263072-F9EC-44FE-B0E5-AE48D468A3B8}"/>
          </ac:spMkLst>
        </pc:spChg>
        <pc:spChg chg="add del mod">
          <ac:chgData name="McKenzie Gray" userId="470f953b01c986df" providerId="Windows Live" clId="Web-{BEF6333F-F4D6-4BEC-9FA2-F477987F020E}" dt="2019-05-01T00:20:38.117" v="92"/>
          <ac:spMkLst>
            <pc:docMk/>
            <pc:sldMk cId="2732054176" sldId="261"/>
            <ac:spMk id="31" creationId="{FA0CAB11-F758-4817-B56A-A5B87F604B2E}"/>
          </ac:spMkLst>
        </pc:spChg>
        <pc:spChg chg="add del mod">
          <ac:chgData name="McKenzie Gray" userId="470f953b01c986df" providerId="Windows Live" clId="Web-{BEF6333F-F4D6-4BEC-9FA2-F477987F020E}" dt="2019-05-01T00:32:15.525" v="206" actId="20577"/>
          <ac:spMkLst>
            <pc:docMk/>
            <pc:sldMk cId="2732054176" sldId="261"/>
            <ac:spMk id="33" creationId="{7AE376DD-CF85-49D9-BF1C-F7201E653F81}"/>
          </ac:spMkLst>
        </pc:spChg>
        <pc:spChg chg="add del mod">
          <ac:chgData name="McKenzie Gray" userId="470f953b01c986df" providerId="Windows Live" clId="Web-{BEF6333F-F4D6-4BEC-9FA2-F477987F020E}" dt="2019-05-01T00:20:38.117" v="92"/>
          <ac:spMkLst>
            <pc:docMk/>
            <pc:sldMk cId="2732054176" sldId="261"/>
            <ac:spMk id="34" creationId="{C63CE336-3159-4D48-B37C-B23743E5A461}"/>
          </ac:spMkLst>
        </pc:spChg>
        <pc:spChg chg="mod">
          <ac:chgData name="McKenzie Gray" userId="470f953b01c986df" providerId="Windows Live" clId="Web-{BEF6333F-F4D6-4BEC-9FA2-F477987F020E}" dt="2019-05-01T00:32:27.728" v="215" actId="20577"/>
          <ac:spMkLst>
            <pc:docMk/>
            <pc:sldMk cId="2732054176" sldId="261"/>
            <ac:spMk id="35" creationId="{B480650E-DAC8-42B0-957E-2F791126A004}"/>
          </ac:spMkLst>
        </pc:spChg>
        <pc:spChg chg="add del mod">
          <ac:chgData name="McKenzie Gray" userId="470f953b01c986df" providerId="Windows Live" clId="Web-{BEF6333F-F4D6-4BEC-9FA2-F477987F020E}" dt="2019-05-01T00:31:58.884" v="201" actId="20577"/>
          <ac:spMkLst>
            <pc:docMk/>
            <pc:sldMk cId="2732054176" sldId="261"/>
            <ac:spMk id="37" creationId="{920EC62B-7283-4DEE-985A-E0BE6D673526}"/>
          </ac:spMkLst>
        </pc:spChg>
        <pc:spChg chg="mod">
          <ac:chgData name="McKenzie Gray" userId="470f953b01c986df" providerId="Windows Live" clId="Web-{BEF6333F-F4D6-4BEC-9FA2-F477987F020E}" dt="2019-05-01T00:35:57.182" v="223" actId="20577"/>
          <ac:spMkLst>
            <pc:docMk/>
            <pc:sldMk cId="2732054176" sldId="261"/>
            <ac:spMk id="38" creationId="{26CC86AF-5D29-4389-9B59-4D54442C33E5}"/>
          </ac:spMkLst>
        </pc:spChg>
        <pc:spChg chg="add del mod">
          <ac:chgData name="McKenzie Gray" userId="470f953b01c986df" providerId="Windows Live" clId="Web-{BEF6333F-F4D6-4BEC-9FA2-F477987F020E}" dt="2019-05-01T00:20:38.117" v="92"/>
          <ac:spMkLst>
            <pc:docMk/>
            <pc:sldMk cId="2732054176" sldId="261"/>
            <ac:spMk id="39" creationId="{4EE7617B-624A-4E32-92F8-9CF9E7408110}"/>
          </ac:spMkLst>
        </pc:spChg>
        <pc:spChg chg="mod">
          <ac:chgData name="McKenzie Gray" userId="470f953b01c986df" providerId="Windows Live" clId="Web-{BEF6333F-F4D6-4BEC-9FA2-F477987F020E}" dt="2019-05-01T00:31:53.478" v="200" actId="1076"/>
          <ac:spMkLst>
            <pc:docMk/>
            <pc:sldMk cId="2732054176" sldId="261"/>
            <ac:spMk id="40" creationId="{446B7E4A-BA58-4617-B9C9-F1ACDF20F5BF}"/>
          </ac:spMkLst>
        </pc:spChg>
        <pc:picChg chg="add del mod">
          <ac:chgData name="McKenzie Gray" userId="470f953b01c986df" providerId="Windows Live" clId="Web-{BEF6333F-F4D6-4BEC-9FA2-F477987F020E}" dt="2019-05-01T00:31:43.525" v="196" actId="1076"/>
          <ac:picMkLst>
            <pc:docMk/>
            <pc:sldMk cId="2732054176" sldId="261"/>
            <ac:picMk id="2" creationId="{3327B508-EAB7-412B-B2BE-3C93C3882815}"/>
          </ac:picMkLst>
        </pc:picChg>
        <pc:picChg chg="mod">
          <ac:chgData name="McKenzie Gray" userId="470f953b01c986df" providerId="Windows Live" clId="Web-{BEF6333F-F4D6-4BEC-9FA2-F477987F020E}" dt="2019-05-01T00:35:45.541" v="221" actId="1076"/>
          <ac:picMkLst>
            <pc:docMk/>
            <pc:sldMk cId="2732054176" sldId="261"/>
            <ac:picMk id="5" creationId="{F73E796C-97AC-45AF-8E22-96BBB36C4767}"/>
          </ac:picMkLst>
        </pc:picChg>
        <pc:picChg chg="mod">
          <ac:chgData name="McKenzie Gray" userId="470f953b01c986df" providerId="Windows Live" clId="Web-{BEF6333F-F4D6-4BEC-9FA2-F477987F020E}" dt="2019-05-01T00:23:01.961" v="153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McKenzie Gray" userId="470f953b01c986df" providerId="Windows Live" clId="Web-{BEF6333F-F4D6-4BEC-9FA2-F477987F020E}" dt="2019-05-01T00:37:29.572" v="236" actId="1076"/>
          <ac:picMkLst>
            <pc:docMk/>
            <pc:sldMk cId="2732054176" sldId="261"/>
            <ac:picMk id="24" creationId="{C55C24F0-28D0-4883-BDD3-EE8D12E28684}"/>
          </ac:picMkLst>
        </pc:picChg>
        <pc:picChg chg="add del mod">
          <ac:chgData name="McKenzie Gray" userId="470f953b01c986df" providerId="Windows Live" clId="Web-{BEF6333F-F4D6-4BEC-9FA2-F477987F020E}" dt="2019-05-01T00:31:43.462" v="195" actId="1076"/>
          <ac:picMkLst>
            <pc:docMk/>
            <pc:sldMk cId="2732054176" sldId="261"/>
            <ac:picMk id="25" creationId="{CF492D84-DBDF-4523-ABD6-475A742396F5}"/>
          </ac:picMkLst>
        </pc:picChg>
        <pc:picChg chg="mod">
          <ac:chgData name="McKenzie Gray" userId="470f953b01c986df" providerId="Windows Live" clId="Web-{BEF6333F-F4D6-4BEC-9FA2-F477987F020E}" dt="2019-05-01T00:23:02.055" v="154" actId="1076"/>
          <ac:picMkLst>
            <pc:docMk/>
            <pc:sldMk cId="2732054176" sldId="261"/>
            <ac:picMk id="28" creationId="{9A13B219-C879-4E42-825D-17DFBBA3E060}"/>
          </ac:picMkLst>
        </pc:picChg>
        <pc:picChg chg="add del mod">
          <ac:chgData name="McKenzie Gray" userId="470f953b01c986df" providerId="Windows Live" clId="Web-{BEF6333F-F4D6-4BEC-9FA2-F477987F020E}" dt="2019-05-01T00:20:38.117" v="92"/>
          <ac:picMkLst>
            <pc:docMk/>
            <pc:sldMk cId="2732054176" sldId="261"/>
            <ac:picMk id="32" creationId="{90E6B4A4-F30B-4A99-95A2-7E6BEDF970B2}"/>
          </ac:picMkLst>
        </pc:picChg>
        <pc:picChg chg="add del mod">
          <ac:chgData name="McKenzie Gray" userId="470f953b01c986df" providerId="Windows Live" clId="Web-{BEF6333F-F4D6-4BEC-9FA2-F477987F020E}" dt="2019-05-01T00:20:38.117" v="92"/>
          <ac:picMkLst>
            <pc:docMk/>
            <pc:sldMk cId="2732054176" sldId="261"/>
            <ac:picMk id="36" creationId="{52052119-6428-497A-ADFD-0B3B7AE785E6}"/>
          </ac:picMkLst>
        </pc:picChg>
        <pc:picChg chg="mod">
          <ac:chgData name="McKenzie Gray" userId="470f953b01c986df" providerId="Windows Live" clId="Web-{BEF6333F-F4D6-4BEC-9FA2-F477987F020E}" dt="2019-05-01T00:31:53.431" v="199" actId="1076"/>
          <ac:picMkLst>
            <pc:docMk/>
            <pc:sldMk cId="2732054176" sldId="261"/>
            <ac:picMk id="43" creationId="{2F941D2E-5D2D-4E1F-8B98-5DE80BA6C2DB}"/>
          </ac:picMkLst>
        </pc:picChg>
      </pc:sldChg>
    </pc:docChg>
  </pc:docChgLst>
  <pc:docChgLst>
    <pc:chgData name="Guest User" providerId="Windows Live" clId="Web-{37FE8D3C-EBB2-457A-B3B0-47E9AFEE4A6B}"/>
    <pc:docChg chg="modSld">
      <pc:chgData name="Guest User" userId="" providerId="Windows Live" clId="Web-{37FE8D3C-EBB2-457A-B3B0-47E9AFEE4A6B}" dt="2019-04-27T05:28:56.105" v="593"/>
      <pc:docMkLst>
        <pc:docMk/>
      </pc:docMkLst>
      <pc:sldChg chg="addSp delSp modSp delCm">
        <pc:chgData name="Guest User" userId="" providerId="Windows Live" clId="Web-{37FE8D3C-EBB2-457A-B3B0-47E9AFEE4A6B}" dt="2019-04-27T05:28:56.105" v="593"/>
        <pc:sldMkLst>
          <pc:docMk/>
          <pc:sldMk cId="2732054176" sldId="261"/>
        </pc:sldMkLst>
        <pc:spChg chg="mod">
          <ac:chgData name="Guest User" userId="" providerId="Windows Live" clId="Web-{37FE8D3C-EBB2-457A-B3B0-47E9AFEE4A6B}" dt="2019-04-27T05:17:51.524" v="445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Guest User" userId="" providerId="Windows Live" clId="Web-{37FE8D3C-EBB2-457A-B3B0-47E9AFEE4A6B}" dt="2019-04-27T05:17:28.555" v="439" actId="1076"/>
          <ac:spMkLst>
            <pc:docMk/>
            <pc:sldMk cId="2732054176" sldId="261"/>
            <ac:spMk id="6" creationId="{00000000-0000-0000-0000-000000000000}"/>
          </ac:spMkLst>
        </pc:spChg>
        <pc:spChg chg="mod">
          <ac:chgData name="Guest User" userId="" providerId="Windows Live" clId="Web-{37FE8D3C-EBB2-457A-B3B0-47E9AFEE4A6B}" dt="2019-04-27T05:17:28.618" v="440" actId="1076"/>
          <ac:spMkLst>
            <pc:docMk/>
            <pc:sldMk cId="2732054176" sldId="261"/>
            <ac:spMk id="7" creationId="{00000000-0000-0000-0000-000000000000}"/>
          </ac:spMkLst>
        </pc:spChg>
        <pc:spChg chg="mod">
          <ac:chgData name="Guest User" userId="" providerId="Windows Live" clId="Web-{37FE8D3C-EBB2-457A-B3B0-47E9AFEE4A6B}" dt="2019-04-27T05:17:28.665" v="441" actId="1076"/>
          <ac:spMkLst>
            <pc:docMk/>
            <pc:sldMk cId="2732054176" sldId="261"/>
            <ac:spMk id="8" creationId="{00000000-0000-0000-0000-000000000000}"/>
          </ac:spMkLst>
        </pc:spChg>
        <pc:spChg chg="mod">
          <ac:chgData name="Guest User" userId="" providerId="Windows Live" clId="Web-{37FE8D3C-EBB2-457A-B3B0-47E9AFEE4A6B}" dt="2019-04-27T05:17:28.712" v="442" actId="1076"/>
          <ac:spMkLst>
            <pc:docMk/>
            <pc:sldMk cId="2732054176" sldId="261"/>
            <ac:spMk id="9" creationId="{00000000-0000-0000-0000-000000000000}"/>
          </ac:spMkLst>
        </pc:spChg>
        <pc:spChg chg="mod">
          <ac:chgData name="Guest User" userId="" providerId="Windows Live" clId="Web-{37FE8D3C-EBB2-457A-B3B0-47E9AFEE4A6B}" dt="2019-04-27T04:47:00.463" v="8" actId="20577"/>
          <ac:spMkLst>
            <pc:docMk/>
            <pc:sldMk cId="2732054176" sldId="261"/>
            <ac:spMk id="12" creationId="{00000000-0000-0000-0000-000000000000}"/>
          </ac:spMkLst>
        </pc:spChg>
        <pc:spChg chg="add mod">
          <ac:chgData name="Guest User" userId="" providerId="Windows Live" clId="Web-{37FE8D3C-EBB2-457A-B3B0-47E9AFEE4A6B}" dt="2019-04-27T05:21:32.213" v="587" actId="1076"/>
          <ac:spMkLst>
            <pc:docMk/>
            <pc:sldMk cId="2732054176" sldId="261"/>
            <ac:spMk id="29" creationId="{B641FD9C-C0DA-4433-8713-E8FF2518D6C9}"/>
          </ac:spMkLst>
        </pc:spChg>
        <pc:spChg chg="add mod">
          <ac:chgData name="Guest User" userId="" providerId="Windows Live" clId="Web-{37FE8D3C-EBB2-457A-B3B0-47E9AFEE4A6B}" dt="2019-04-27T05:09:22.485" v="287" actId="20577"/>
          <ac:spMkLst>
            <pc:docMk/>
            <pc:sldMk cId="2732054176" sldId="261"/>
            <ac:spMk id="31" creationId="{BC62FCAB-C561-4025-86FE-96DC332B03D7}"/>
          </ac:spMkLst>
        </pc:spChg>
        <pc:spChg chg="add mod">
          <ac:chgData name="Guest User" userId="" providerId="Windows Live" clId="Web-{37FE8D3C-EBB2-457A-B3B0-47E9AFEE4A6B}" dt="2019-04-27T05:09:17.969" v="284" actId="20577"/>
          <ac:spMkLst>
            <pc:docMk/>
            <pc:sldMk cId="2732054176" sldId="261"/>
            <ac:spMk id="33" creationId="{B7AF56EB-5ED6-4333-AA80-796D56B131C1}"/>
          </ac:spMkLst>
        </pc:spChg>
        <pc:spChg chg="add mod">
          <ac:chgData name="Guest User" userId="" providerId="Windows Live" clId="Web-{37FE8D3C-EBB2-457A-B3B0-47E9AFEE4A6B}" dt="2019-04-27T05:20:44.931" v="579" actId="20577"/>
          <ac:spMkLst>
            <pc:docMk/>
            <pc:sldMk cId="2732054176" sldId="261"/>
            <ac:spMk id="34" creationId="{F05CCB52-D298-496F-BE21-9FB7653AEEF0}"/>
          </ac:spMkLst>
        </pc:spChg>
        <pc:picChg chg="add del mod">
          <ac:chgData name="Guest User" userId="" providerId="Windows Live" clId="Web-{37FE8D3C-EBB2-457A-B3B0-47E9AFEE4A6B}" dt="2019-04-27T05:02:36.280" v="133"/>
          <ac:picMkLst>
            <pc:docMk/>
            <pc:sldMk cId="2732054176" sldId="261"/>
            <ac:picMk id="2" creationId="{C7DCC534-9C0D-48FC-8004-0DA3BCEC6FE4}"/>
          </ac:picMkLst>
        </pc:picChg>
        <pc:picChg chg="mod">
          <ac:chgData name="Guest User" userId="" providerId="Windows Live" clId="Web-{37FE8D3C-EBB2-457A-B3B0-47E9AFEE4A6B}" dt="2019-04-27T05:21:32.181" v="586" actId="1076"/>
          <ac:picMkLst>
            <pc:docMk/>
            <pc:sldMk cId="2732054176" sldId="261"/>
            <ac:picMk id="18" creationId="{A2F1AB10-9570-D44E-B23D-E2375DB244DB}"/>
          </ac:picMkLst>
        </pc:picChg>
        <pc:picChg chg="add mod">
          <ac:chgData name="Guest User" userId="" providerId="Windows Live" clId="Web-{37FE8D3C-EBB2-457A-B3B0-47E9AFEE4A6B}" dt="2019-04-27T05:06:48.453" v="178" actId="1076"/>
          <ac:picMkLst>
            <pc:docMk/>
            <pc:sldMk cId="2732054176" sldId="261"/>
            <ac:picMk id="20" creationId="{701F173E-C83E-4F7D-A23E-9F5338DD122B}"/>
          </ac:picMkLst>
        </pc:picChg>
        <pc:picChg chg="mod">
          <ac:chgData name="Guest User" userId="" providerId="Windows Live" clId="Web-{37FE8D3C-EBB2-457A-B3B0-47E9AFEE4A6B}" dt="2019-04-27T05:23:46.510" v="590" actId="1076"/>
          <ac:picMkLst>
            <pc:docMk/>
            <pc:sldMk cId="2732054176" sldId="261"/>
            <ac:picMk id="24" creationId="{C55C24F0-28D0-4883-BDD3-EE8D12E28684}"/>
          </ac:picMkLst>
        </pc:picChg>
        <pc:picChg chg="add mod">
          <ac:chgData name="Guest User" userId="" providerId="Windows Live" clId="Web-{37FE8D3C-EBB2-457A-B3B0-47E9AFEE4A6B}" dt="2019-04-27T05:08:30.860" v="240" actId="1076"/>
          <ac:picMkLst>
            <pc:docMk/>
            <pc:sldMk cId="2732054176" sldId="261"/>
            <ac:picMk id="25" creationId="{CF492D84-DBDF-4523-ABD6-475A742396F5}"/>
          </ac:picMkLst>
        </pc:picChg>
        <pc:picChg chg="mod">
          <ac:chgData name="Guest User" userId="" providerId="Windows Live" clId="Web-{37FE8D3C-EBB2-457A-B3B0-47E9AFEE4A6B}" dt="2019-04-27T05:24:06.963" v="591" actId="1076"/>
          <ac:picMkLst>
            <pc:docMk/>
            <pc:sldMk cId="2732054176" sldId="261"/>
            <ac:picMk id="26" creationId="{1BADE579-421B-48AB-A834-D092900B6049}"/>
          </ac:picMkLst>
        </pc:picChg>
        <pc:picChg chg="mod">
          <ac:chgData name="Guest User" userId="" providerId="Windows Live" clId="Web-{37FE8D3C-EBB2-457A-B3B0-47E9AFEE4A6B}" dt="2019-04-27T05:24:06.995" v="592" actId="1076"/>
          <ac:picMkLst>
            <pc:docMk/>
            <pc:sldMk cId="2732054176" sldId="261"/>
            <ac:picMk id="30" creationId="{261D51FA-8A5E-4D77-82DF-F2B0BFDE896B}"/>
          </ac:picMkLst>
        </pc:picChg>
      </pc:sldChg>
    </pc:docChg>
  </pc:docChgLst>
  <pc:docChgLst>
    <pc:chgData name="McKenzie Gray" userId="470f953b01c986df" providerId="Windows Live" clId="Web-{7C3F4D68-2F70-4CAC-A053-D4FAFFAE01AC}"/>
    <pc:docChg chg="modSld">
      <pc:chgData name="McKenzie Gray" userId="470f953b01c986df" providerId="Windows Live" clId="Web-{7C3F4D68-2F70-4CAC-A053-D4FAFFAE01AC}" dt="2019-04-30T03:27:41.483" v="104"/>
      <pc:docMkLst>
        <pc:docMk/>
      </pc:docMkLst>
      <pc:sldChg chg="addSp delSp modSp addCm">
        <pc:chgData name="McKenzie Gray" userId="470f953b01c986df" providerId="Windows Live" clId="Web-{7C3F4D68-2F70-4CAC-A053-D4FAFFAE01AC}" dt="2019-04-30T03:27:41.483" v="104"/>
        <pc:sldMkLst>
          <pc:docMk/>
          <pc:sldMk cId="2732054176" sldId="261"/>
        </pc:sldMkLst>
        <pc:spChg chg="mod">
          <ac:chgData name="McKenzie Gray" userId="470f953b01c986df" providerId="Windows Live" clId="Web-{7C3F4D68-2F70-4CAC-A053-D4FAFFAE01AC}" dt="2019-04-30T03:22:14.252" v="56" actId="1076"/>
          <ac:spMkLst>
            <pc:docMk/>
            <pc:sldMk cId="2732054176" sldId="261"/>
            <ac:spMk id="4" creationId="{B81AFAD2-49C4-4B0F-A7AF-C5A6DB02016E}"/>
          </ac:spMkLst>
        </pc:spChg>
        <pc:spChg chg="mod">
          <ac:chgData name="McKenzie Gray" userId="470f953b01c986df" providerId="Windows Live" clId="Web-{7C3F4D68-2F70-4CAC-A053-D4FAFFAE01AC}" dt="2019-04-30T03:21:26.360" v="48" actId="20577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McKenzie Gray" userId="470f953b01c986df" providerId="Windows Live" clId="Web-{7C3F4D68-2F70-4CAC-A053-D4FAFFAE01AC}" dt="2019-04-30T03:23:14.942" v="68" actId="1076"/>
          <ac:spMkLst>
            <pc:docMk/>
            <pc:sldMk cId="2732054176" sldId="261"/>
            <ac:spMk id="15" creationId="{00000000-0000-0000-0000-000000000000}"/>
          </ac:spMkLst>
        </pc:spChg>
        <pc:spChg chg="mod">
          <ac:chgData name="McKenzie Gray" userId="470f953b01c986df" providerId="Windows Live" clId="Web-{7C3F4D68-2F70-4CAC-A053-D4FAFFAE01AC}" dt="2019-04-30T03:18:46.651" v="5" actId="20577"/>
          <ac:spMkLst>
            <pc:docMk/>
            <pc:sldMk cId="2732054176" sldId="261"/>
            <ac:spMk id="16" creationId="{00000000-0000-0000-0000-000000000000}"/>
          </ac:spMkLst>
        </pc:spChg>
        <pc:spChg chg="mod">
          <ac:chgData name="McKenzie Gray" userId="470f953b01c986df" providerId="Windows Live" clId="Web-{7C3F4D68-2F70-4CAC-A053-D4FAFFAE01AC}" dt="2019-04-30T03:20:57.390" v="32" actId="1076"/>
          <ac:spMkLst>
            <pc:docMk/>
            <pc:sldMk cId="2732054176" sldId="261"/>
            <ac:spMk id="17" creationId="{15CC3451-3B38-446F-8069-FB7FE890BAC9}"/>
          </ac:spMkLst>
        </pc:spChg>
        <pc:spChg chg="add del mod">
          <ac:chgData name="McKenzie Gray" userId="470f953b01c986df" providerId="Windows Live" clId="Web-{7C3F4D68-2F70-4CAC-A053-D4FAFFAE01AC}" dt="2019-04-30T03:26:41.809" v="103"/>
          <ac:spMkLst>
            <pc:docMk/>
            <pc:sldMk cId="2732054176" sldId="261"/>
            <ac:spMk id="19" creationId="{C138177E-C6F2-423E-BB0E-CBFA09140122}"/>
          </ac:spMkLst>
        </pc:spChg>
        <pc:spChg chg="add del mod">
          <ac:chgData name="McKenzie Gray" userId="470f953b01c986df" providerId="Windows Live" clId="Web-{7C3F4D68-2F70-4CAC-A053-D4FAFFAE01AC}" dt="2019-04-30T03:26:35.903" v="98"/>
          <ac:spMkLst>
            <pc:docMk/>
            <pc:sldMk cId="2732054176" sldId="261"/>
            <ac:spMk id="21" creationId="{04AA8670-0CCF-446B-9059-6F8FA0A067E9}"/>
          </ac:spMkLst>
        </pc:spChg>
        <pc:spChg chg="mod">
          <ac:chgData name="McKenzie Gray" userId="470f953b01c986df" providerId="Windows Live" clId="Web-{7C3F4D68-2F70-4CAC-A053-D4FAFFAE01AC}" dt="2019-04-30T03:26:31.199" v="94" actId="1076"/>
          <ac:spMkLst>
            <pc:docMk/>
            <pc:sldMk cId="2732054176" sldId="261"/>
            <ac:spMk id="31" creationId="{BC62FCAB-C561-4025-86FE-96DC332B03D7}"/>
          </ac:spMkLst>
        </pc:spChg>
        <pc:spChg chg="mod">
          <ac:chgData name="McKenzie Gray" userId="470f953b01c986df" providerId="Windows Live" clId="Web-{7C3F4D68-2F70-4CAC-A053-D4FAFFAE01AC}" dt="2019-04-30T03:26:38.497" v="100" actId="1076"/>
          <ac:spMkLst>
            <pc:docMk/>
            <pc:sldMk cId="2732054176" sldId="261"/>
            <ac:spMk id="32" creationId="{0C224DBB-F2BF-40F6-81F6-5657F9AF7E88}"/>
          </ac:spMkLst>
        </pc:spChg>
        <pc:picChg chg="add del mod">
          <ac:chgData name="McKenzie Gray" userId="470f953b01c986df" providerId="Windows Live" clId="Web-{7C3F4D68-2F70-4CAC-A053-D4FAFFAE01AC}" dt="2019-04-30T03:26:41.809" v="103"/>
          <ac:picMkLst>
            <pc:docMk/>
            <pc:sldMk cId="2732054176" sldId="261"/>
            <ac:picMk id="5" creationId="{F73E796C-97AC-45AF-8E22-96BBB36C4767}"/>
          </ac:picMkLst>
        </pc:picChg>
        <pc:picChg chg="add del">
          <ac:chgData name="McKenzie Gray" userId="470f953b01c986df" providerId="Windows Live" clId="Web-{7C3F4D68-2F70-4CAC-A053-D4FAFFAE01AC}" dt="2019-04-30T03:26:32.340" v="95"/>
          <ac:picMkLst>
            <pc:docMk/>
            <pc:sldMk cId="2732054176" sldId="261"/>
            <ac:picMk id="20" creationId="{701F173E-C83E-4F7D-A23E-9F5338DD122B}"/>
          </ac:picMkLst>
        </pc:picChg>
        <pc:picChg chg="mod">
          <ac:chgData name="McKenzie Gray" userId="470f953b01c986df" providerId="Windows Live" clId="Web-{7C3F4D68-2F70-4CAC-A053-D4FAFFAE01AC}" dt="2019-04-30T03:22:20.659" v="58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McKenzie Gray" userId="470f953b01c986df" providerId="Windows Live" clId="Web-{7C3F4D68-2F70-4CAC-A053-D4FAFFAE01AC}" dt="2019-04-30T03:26:40.950" v="102" actId="1076"/>
          <ac:picMkLst>
            <pc:docMk/>
            <pc:sldMk cId="2732054176" sldId="261"/>
            <ac:picMk id="25" creationId="{CF492D84-DBDF-4523-ABD6-475A742396F5}"/>
          </ac:picMkLst>
        </pc:picChg>
        <pc:picChg chg="add del mod ord modCrop">
          <ac:chgData name="McKenzie Gray" userId="470f953b01c986df" providerId="Windows Live" clId="Web-{7C3F4D68-2F70-4CAC-A053-D4FAFFAE01AC}" dt="2019-04-30T03:26:29.902" v="93"/>
          <ac:picMkLst>
            <pc:docMk/>
            <pc:sldMk cId="2732054176" sldId="261"/>
            <ac:picMk id="26" creationId="{291AE6CF-A9C1-4351-AA89-10D47AE170CB}"/>
          </ac:picMkLst>
        </pc:picChg>
        <pc:picChg chg="mod">
          <ac:chgData name="McKenzie Gray" userId="470f953b01c986df" providerId="Windows Live" clId="Web-{7C3F4D68-2F70-4CAC-A053-D4FAFFAE01AC}" dt="2019-04-30T03:26:37.325" v="99" actId="1076"/>
          <ac:picMkLst>
            <pc:docMk/>
            <pc:sldMk cId="2732054176" sldId="261"/>
            <ac:picMk id="28" creationId="{9A13B219-C879-4E42-825D-17DFBBA3E060}"/>
          </ac:picMkLst>
        </pc:picChg>
      </pc:sldChg>
    </pc:docChg>
  </pc:docChgLst>
  <pc:docChgLst>
    <pc:chgData name="Guest User" providerId="Windows Live" clId="Web-{59C61004-529A-4350-A5DD-82261981D150}"/>
    <pc:docChg chg="modSld">
      <pc:chgData name="Guest User" userId="" providerId="Windows Live" clId="Web-{59C61004-529A-4350-A5DD-82261981D150}" dt="2019-05-01T00:04:44.995" v="44"/>
      <pc:docMkLst>
        <pc:docMk/>
      </pc:docMkLst>
      <pc:sldChg chg="addSp delSp modSp addCm">
        <pc:chgData name="Guest User" userId="" providerId="Windows Live" clId="Web-{59C61004-529A-4350-A5DD-82261981D150}" dt="2019-05-01T00:04:44.995" v="44"/>
        <pc:sldMkLst>
          <pc:docMk/>
          <pc:sldMk cId="2732054176" sldId="261"/>
        </pc:sldMkLst>
        <pc:spChg chg="add del mod">
          <ac:chgData name="Guest User" userId="" providerId="Windows Live" clId="Web-{59C61004-529A-4350-A5DD-82261981D150}" dt="2019-05-01T00:03:48.073" v="42" actId="20577"/>
          <ac:spMkLst>
            <pc:docMk/>
            <pc:sldMk cId="2732054176" sldId="261"/>
            <ac:spMk id="7" creationId="{00000000-0000-0000-0000-000000000000}"/>
          </ac:spMkLst>
        </pc:spChg>
        <pc:spChg chg="mod">
          <ac:chgData name="Guest User" userId="" providerId="Windows Live" clId="Web-{59C61004-529A-4350-A5DD-82261981D150}" dt="2019-05-01T00:02:38.838" v="3" actId="20577"/>
          <ac:spMkLst>
            <pc:docMk/>
            <pc:sldMk cId="2732054176" sldId="261"/>
            <ac:spMk id="15" creationId="{00000000-0000-0000-0000-000000000000}"/>
          </ac:spMkLst>
        </pc:spChg>
        <pc:spChg chg="mod">
          <ac:chgData name="Guest User" userId="" providerId="Windows Live" clId="Web-{59C61004-529A-4350-A5DD-82261981D150}" dt="2019-05-01T00:03:01.401" v="5" actId="1076"/>
          <ac:spMkLst>
            <pc:docMk/>
            <pc:sldMk cId="2732054176" sldId="261"/>
            <ac:spMk id="30" creationId="{39263072-F9EC-44FE-B0E5-AE48D468A3B8}"/>
          </ac:spMkLst>
        </pc:spChg>
        <pc:spChg chg="mod">
          <ac:chgData name="Guest User" userId="" providerId="Windows Live" clId="Web-{59C61004-529A-4350-A5DD-82261981D150}" dt="2019-05-01T00:03:05.213" v="6" actId="1076"/>
          <ac:spMkLst>
            <pc:docMk/>
            <pc:sldMk cId="2732054176" sldId="261"/>
            <ac:spMk id="35" creationId="{B480650E-DAC8-42B0-957E-2F791126A004}"/>
          </ac:spMkLst>
        </pc:spChg>
      </pc:sldChg>
    </pc:docChg>
  </pc:docChgLst>
  <pc:docChgLst>
    <pc:chgData name="McKenzie Gray" userId="470f953b01c986df" providerId="Windows Live" clId="Web-{40748B40-1CB0-4A45-8E05-A5C618CDBB4F}"/>
    <pc:docChg chg="modSld">
      <pc:chgData name="McKenzie Gray" userId="470f953b01c986df" providerId="Windows Live" clId="Web-{40748B40-1CB0-4A45-8E05-A5C618CDBB4F}" dt="2019-04-30T04:09:03.959" v="1074"/>
      <pc:docMkLst>
        <pc:docMk/>
      </pc:docMkLst>
      <pc:sldChg chg="addSp delSp modSp addCm">
        <pc:chgData name="McKenzie Gray" userId="470f953b01c986df" providerId="Windows Live" clId="Web-{40748B40-1CB0-4A45-8E05-A5C618CDBB4F}" dt="2019-04-30T04:09:03.959" v="1074"/>
        <pc:sldMkLst>
          <pc:docMk/>
          <pc:sldMk cId="2732054176" sldId="261"/>
        </pc:sldMkLst>
        <pc:spChg chg="add del mod">
          <ac:chgData name="McKenzie Gray" userId="470f953b01c986df" providerId="Windows Live" clId="Web-{40748B40-1CB0-4A45-8E05-A5C618CDBB4F}" dt="2019-04-30T03:32:52.216" v="267"/>
          <ac:spMkLst>
            <pc:docMk/>
            <pc:sldMk cId="2732054176" sldId="261"/>
            <ac:spMk id="2" creationId="{AA60DA2B-963B-4702-AA54-736BCE0C1F05}"/>
          </ac:spMkLst>
        </pc:spChg>
        <pc:spChg chg="mod">
          <ac:chgData name="McKenzie Gray" userId="470f953b01c986df" providerId="Windows Live" clId="Web-{40748B40-1CB0-4A45-8E05-A5C618CDBB4F}" dt="2019-04-30T04:00:02.430" v="1013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McKenzie Gray" userId="470f953b01c986df" providerId="Windows Live" clId="Web-{40748B40-1CB0-4A45-8E05-A5C618CDBB4F}" dt="2019-04-30T03:31:00.497" v="203" actId="20577"/>
          <ac:spMkLst>
            <pc:docMk/>
            <pc:sldMk cId="2732054176" sldId="261"/>
            <ac:spMk id="4" creationId="{B81AFAD2-49C4-4B0F-A7AF-C5A6DB02016E}"/>
          </ac:spMkLst>
        </pc:spChg>
        <pc:spChg chg="mod">
          <ac:chgData name="McKenzie Gray" userId="470f953b01c986df" providerId="Windows Live" clId="Web-{40748B40-1CB0-4A45-8E05-A5C618CDBB4F}" dt="2019-04-30T04:07:43.131" v="1061" actId="20577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McKenzie Gray" userId="470f953b01c986df" providerId="Windows Live" clId="Web-{40748B40-1CB0-4A45-8E05-A5C618CDBB4F}" dt="2019-04-30T03:58:30.774" v="972" actId="20577"/>
          <ac:spMkLst>
            <pc:docMk/>
            <pc:sldMk cId="2732054176" sldId="261"/>
            <ac:spMk id="12" creationId="{00000000-0000-0000-0000-000000000000}"/>
          </ac:spMkLst>
        </pc:spChg>
        <pc:spChg chg="mod">
          <ac:chgData name="McKenzie Gray" userId="470f953b01c986df" providerId="Windows Live" clId="Web-{40748B40-1CB0-4A45-8E05-A5C618CDBB4F}" dt="2019-04-30T03:59:49.492" v="1007" actId="20577"/>
          <ac:spMkLst>
            <pc:docMk/>
            <pc:sldMk cId="2732054176" sldId="261"/>
            <ac:spMk id="13" creationId="{00000000-0000-0000-0000-000000000000}"/>
          </ac:spMkLst>
        </pc:spChg>
        <pc:spChg chg="mod">
          <ac:chgData name="McKenzie Gray" userId="470f953b01c986df" providerId="Windows Live" clId="Web-{40748B40-1CB0-4A45-8E05-A5C618CDBB4F}" dt="2019-04-30T04:07:47.944" v="1066" actId="20577"/>
          <ac:spMkLst>
            <pc:docMk/>
            <pc:sldMk cId="2732054176" sldId="261"/>
            <ac:spMk id="17" creationId="{15CC3451-3B38-446F-8069-FB7FE890BAC9}"/>
          </ac:spMkLst>
        </pc:spChg>
        <pc:spChg chg="add del mod">
          <ac:chgData name="McKenzie Gray" userId="470f953b01c986df" providerId="Windows Live" clId="Web-{40748B40-1CB0-4A45-8E05-A5C618CDBB4F}" dt="2019-04-30T03:32:55.653" v="271"/>
          <ac:spMkLst>
            <pc:docMk/>
            <pc:sldMk cId="2732054176" sldId="261"/>
            <ac:spMk id="19" creationId="{03EACCB2-8FE2-4773-AD3F-654C28D68367}"/>
          </ac:spMkLst>
        </pc:spChg>
        <pc:spChg chg="del">
          <ac:chgData name="McKenzie Gray" userId="470f953b01c986df" providerId="Windows Live" clId="Web-{40748B40-1CB0-4A45-8E05-A5C618CDBB4F}" dt="2019-04-30T03:46:25.635" v="516"/>
          <ac:spMkLst>
            <pc:docMk/>
            <pc:sldMk cId="2732054176" sldId="261"/>
            <ac:spMk id="23" creationId="{CB00C8E7-DA06-46E8-B698-4C9E21E949B2}"/>
          </ac:spMkLst>
        </pc:spChg>
        <pc:spChg chg="del mod">
          <ac:chgData name="McKenzie Gray" userId="470f953b01c986df" providerId="Windows Live" clId="Web-{40748B40-1CB0-4A45-8E05-A5C618CDBB4F}" dt="2019-04-30T03:48:26.525" v="672"/>
          <ac:spMkLst>
            <pc:docMk/>
            <pc:sldMk cId="2732054176" sldId="261"/>
            <ac:spMk id="29" creationId="{B641FD9C-C0DA-4433-8713-E8FF2518D6C9}"/>
          </ac:spMkLst>
        </pc:spChg>
        <pc:spChg chg="add mod">
          <ac:chgData name="McKenzie Gray" userId="470f953b01c986df" providerId="Windows Live" clId="Web-{40748B40-1CB0-4A45-8E05-A5C618CDBB4F}" dt="2019-04-30T04:08:26.209" v="1070" actId="1076"/>
          <ac:spMkLst>
            <pc:docMk/>
            <pc:sldMk cId="2732054176" sldId="261"/>
            <ac:spMk id="30" creationId="{39263072-F9EC-44FE-B0E5-AE48D468A3B8}"/>
          </ac:spMkLst>
        </pc:spChg>
        <pc:spChg chg="add del">
          <ac:chgData name="McKenzie Gray" userId="470f953b01c986df" providerId="Windows Live" clId="Web-{40748B40-1CB0-4A45-8E05-A5C618CDBB4F}" dt="2019-04-30T03:34:33.012" v="399"/>
          <ac:spMkLst>
            <pc:docMk/>
            <pc:sldMk cId="2732054176" sldId="261"/>
            <ac:spMk id="31" creationId="{BC62FCAB-C561-4025-86FE-96DC332B03D7}"/>
          </ac:spMkLst>
        </pc:spChg>
        <pc:spChg chg="del mod">
          <ac:chgData name="McKenzie Gray" userId="470f953b01c986df" providerId="Windows Live" clId="Web-{40748B40-1CB0-4A45-8E05-A5C618CDBB4F}" dt="2019-04-30T03:30:37.669" v="186"/>
          <ac:spMkLst>
            <pc:docMk/>
            <pc:sldMk cId="2732054176" sldId="261"/>
            <ac:spMk id="32" creationId="{0C224DBB-F2BF-40F6-81F6-5657F9AF7E88}"/>
          </ac:spMkLst>
        </pc:spChg>
        <pc:spChg chg="mod">
          <ac:chgData name="McKenzie Gray" userId="470f953b01c986df" providerId="Windows Live" clId="Web-{40748B40-1CB0-4A45-8E05-A5C618CDBB4F}" dt="2019-04-30T04:01:57.992" v="1042" actId="20577"/>
          <ac:spMkLst>
            <pc:docMk/>
            <pc:sldMk cId="2732054176" sldId="261"/>
            <ac:spMk id="33" creationId="{7AE376DD-CF85-49D9-BF1C-F7201E653F81}"/>
          </ac:spMkLst>
        </pc:spChg>
        <pc:spChg chg="add del">
          <ac:chgData name="McKenzie Gray" userId="470f953b01c986df" providerId="Windows Live" clId="Web-{40748B40-1CB0-4A45-8E05-A5C618CDBB4F}" dt="2019-04-30T03:34:33.012" v="398"/>
          <ac:spMkLst>
            <pc:docMk/>
            <pc:sldMk cId="2732054176" sldId="261"/>
            <ac:spMk id="33" creationId="{B7AF56EB-5ED6-4333-AA80-796D56B131C1}"/>
          </ac:spMkLst>
        </pc:spChg>
        <pc:spChg chg="del">
          <ac:chgData name="McKenzie Gray" userId="470f953b01c986df" providerId="Windows Live" clId="Web-{40748B40-1CB0-4A45-8E05-A5C618CDBB4F}" dt="2019-04-30T03:48:26.525" v="673"/>
          <ac:spMkLst>
            <pc:docMk/>
            <pc:sldMk cId="2732054176" sldId="261"/>
            <ac:spMk id="34" creationId="{F05CCB52-D298-496F-BE21-9FB7653AEEF0}"/>
          </ac:spMkLst>
        </pc:spChg>
        <pc:spChg chg="add mod">
          <ac:chgData name="McKenzie Gray" userId="470f953b01c986df" providerId="Windows Live" clId="Web-{40748B40-1CB0-4A45-8E05-A5C618CDBB4F}" dt="2019-04-30T04:08:31.491" v="1073" actId="1076"/>
          <ac:spMkLst>
            <pc:docMk/>
            <pc:sldMk cId="2732054176" sldId="261"/>
            <ac:spMk id="35" creationId="{B480650E-DAC8-42B0-957E-2F791126A004}"/>
          </ac:spMkLst>
        </pc:spChg>
        <pc:spChg chg="add del mod">
          <ac:chgData name="McKenzie Gray" userId="470f953b01c986df" providerId="Windows Live" clId="Web-{40748B40-1CB0-4A45-8E05-A5C618CDBB4F}" dt="2019-04-30T03:31:30.435" v="234"/>
          <ac:spMkLst>
            <pc:docMk/>
            <pc:sldMk cId="2732054176" sldId="261"/>
            <ac:spMk id="36" creationId="{2636A5DC-6C57-479F-BFAE-1140D9CF791C}"/>
          </ac:spMkLst>
        </pc:spChg>
        <pc:spChg chg="add mod">
          <ac:chgData name="McKenzie Gray" userId="470f953b01c986df" providerId="Windows Live" clId="Web-{40748B40-1CB0-4A45-8E05-A5C618CDBB4F}" dt="2019-04-30T04:05:07.133" v="1060" actId="1076"/>
          <ac:spMkLst>
            <pc:docMk/>
            <pc:sldMk cId="2732054176" sldId="261"/>
            <ac:spMk id="37" creationId="{920EC62B-7283-4DEE-985A-E0BE6D673526}"/>
          </ac:spMkLst>
        </pc:spChg>
        <pc:spChg chg="add mod">
          <ac:chgData name="McKenzie Gray" userId="470f953b01c986df" providerId="Windows Live" clId="Web-{40748B40-1CB0-4A45-8E05-A5C618CDBB4F}" dt="2019-04-30T03:54:17.478" v="899" actId="20577"/>
          <ac:spMkLst>
            <pc:docMk/>
            <pc:sldMk cId="2732054176" sldId="261"/>
            <ac:spMk id="38" creationId="{26CC86AF-5D29-4389-9B59-4D54442C33E5}"/>
          </ac:spMkLst>
        </pc:spChg>
        <pc:spChg chg="add mod">
          <ac:chgData name="McKenzie Gray" userId="470f953b01c986df" providerId="Windows Live" clId="Web-{40748B40-1CB0-4A45-8E05-A5C618CDBB4F}" dt="2019-04-30T04:02:46.710" v="1050" actId="14100"/>
          <ac:spMkLst>
            <pc:docMk/>
            <pc:sldMk cId="2732054176" sldId="261"/>
            <ac:spMk id="40" creationId="{446B7E4A-BA58-4617-B9C9-F1ACDF20F5BF}"/>
          </ac:spMkLst>
        </pc:spChg>
        <pc:picChg chg="mod">
          <ac:chgData name="McKenzie Gray" userId="470f953b01c986df" providerId="Windows Live" clId="Web-{40748B40-1CB0-4A45-8E05-A5C618CDBB4F}" dt="2019-04-30T04:00:02.305" v="1010" actId="1076"/>
          <ac:picMkLst>
            <pc:docMk/>
            <pc:sldMk cId="2732054176" sldId="261"/>
            <ac:picMk id="2" creationId="{3327B508-EAB7-412B-B2BE-3C93C3882815}"/>
          </ac:picMkLst>
        </pc:picChg>
        <pc:picChg chg="mod">
          <ac:chgData name="McKenzie Gray" userId="470f953b01c986df" providerId="Windows Live" clId="Web-{40748B40-1CB0-4A45-8E05-A5C618CDBB4F}" dt="2019-04-30T03:34:57.372" v="405" actId="1076"/>
          <ac:picMkLst>
            <pc:docMk/>
            <pc:sldMk cId="2732054176" sldId="261"/>
            <ac:picMk id="5" creationId="{F73E796C-97AC-45AF-8E22-96BBB36C4767}"/>
          </ac:picMkLst>
        </pc:picChg>
        <pc:picChg chg="del">
          <ac:chgData name="McKenzie Gray" userId="470f953b01c986df" providerId="Windows Live" clId="Web-{40748B40-1CB0-4A45-8E05-A5C618CDBB4F}" dt="2019-04-30T03:48:28.432" v="674"/>
          <ac:picMkLst>
            <pc:docMk/>
            <pc:sldMk cId="2732054176" sldId="261"/>
            <ac:picMk id="18" creationId="{A2F1AB10-9570-D44E-B23D-E2375DB244DB}"/>
          </ac:picMkLst>
        </pc:picChg>
        <pc:picChg chg="add del">
          <ac:chgData name="McKenzie Gray" userId="470f953b01c986df" providerId="Windows Live" clId="Web-{40748B40-1CB0-4A45-8E05-A5C618CDBB4F}" dt="2019-04-30T03:34:33.012" v="400"/>
          <ac:picMkLst>
            <pc:docMk/>
            <pc:sldMk cId="2732054176" sldId="261"/>
            <ac:picMk id="20" creationId="{701F173E-C83E-4F7D-A23E-9F5338DD122B}"/>
          </ac:picMkLst>
        </pc:picChg>
        <pc:picChg chg="add del mod">
          <ac:chgData name="McKenzie Gray" userId="470f953b01c986df" providerId="Windows Live" clId="Web-{40748B40-1CB0-4A45-8E05-A5C618CDBB4F}" dt="2019-04-30T03:45:03.323" v="509"/>
          <ac:picMkLst>
            <pc:docMk/>
            <pc:sldMk cId="2732054176" sldId="261"/>
            <ac:picMk id="21" creationId="{D9C26581-26CF-47EE-BA9B-203B5001781C}"/>
          </ac:picMkLst>
        </pc:picChg>
        <pc:picChg chg="mod">
          <ac:chgData name="McKenzie Gray" userId="470f953b01c986df" providerId="Windows Live" clId="Web-{40748B40-1CB0-4A45-8E05-A5C618CDBB4F}" dt="2019-04-30T04:08:26.116" v="1068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McKenzie Gray" userId="470f953b01c986df" providerId="Windows Live" clId="Web-{40748B40-1CB0-4A45-8E05-A5C618CDBB4F}" dt="2019-04-30T04:00:02.398" v="1012" actId="1076"/>
          <ac:picMkLst>
            <pc:docMk/>
            <pc:sldMk cId="2732054176" sldId="261"/>
            <ac:picMk id="24" creationId="{C55C24F0-28D0-4883-BDD3-EE8D12E28684}"/>
          </ac:picMkLst>
        </pc:picChg>
        <pc:picChg chg="mod">
          <ac:chgData name="McKenzie Gray" userId="470f953b01c986df" providerId="Windows Live" clId="Web-{40748B40-1CB0-4A45-8E05-A5C618CDBB4F}" dt="2019-04-30T04:05:07.069" v="1059" actId="1076"/>
          <ac:picMkLst>
            <pc:docMk/>
            <pc:sldMk cId="2732054176" sldId="261"/>
            <ac:picMk id="25" creationId="{CF492D84-DBDF-4523-ABD6-475A742396F5}"/>
          </ac:picMkLst>
        </pc:picChg>
        <pc:picChg chg="add del mod">
          <ac:chgData name="McKenzie Gray" userId="470f953b01c986df" providerId="Windows Live" clId="Web-{40748B40-1CB0-4A45-8E05-A5C618CDBB4F}" dt="2019-04-30T03:49:38.119" v="679"/>
          <ac:picMkLst>
            <pc:docMk/>
            <pc:sldMk cId="2732054176" sldId="261"/>
            <ac:picMk id="27" creationId="{05A78F97-A3FF-4551-BFD8-E648F3D79CF8}"/>
          </ac:picMkLst>
        </pc:picChg>
        <pc:picChg chg="mod">
          <ac:chgData name="McKenzie Gray" userId="470f953b01c986df" providerId="Windows Live" clId="Web-{40748B40-1CB0-4A45-8E05-A5C618CDBB4F}" dt="2019-04-30T04:08:31.444" v="1072" actId="1076"/>
          <ac:picMkLst>
            <pc:docMk/>
            <pc:sldMk cId="2732054176" sldId="261"/>
            <ac:picMk id="28" creationId="{9A13B219-C879-4E42-825D-17DFBBA3E060}"/>
          </ac:picMkLst>
        </pc:picChg>
        <pc:picChg chg="add del mod">
          <ac:chgData name="McKenzie Gray" userId="470f953b01c986df" providerId="Windows Live" clId="Web-{40748B40-1CB0-4A45-8E05-A5C618CDBB4F}" dt="2019-04-30T03:49:17.573" v="676"/>
          <ac:picMkLst>
            <pc:docMk/>
            <pc:sldMk cId="2732054176" sldId="261"/>
            <ac:picMk id="41" creationId="{EB28A498-D5B4-49AD-91FA-B36AEF1BEFD9}"/>
          </ac:picMkLst>
        </pc:picChg>
        <pc:picChg chg="add mod">
          <ac:chgData name="McKenzie Gray" userId="470f953b01c986df" providerId="Windows Live" clId="Web-{40748B40-1CB0-4A45-8E05-A5C618CDBB4F}" dt="2019-04-30T04:02:55.992" v="1052" actId="1076"/>
          <ac:picMkLst>
            <pc:docMk/>
            <pc:sldMk cId="2732054176" sldId="261"/>
            <ac:picMk id="43" creationId="{2F941D2E-5D2D-4E1F-8B98-5DE80BA6C2DB}"/>
          </ac:picMkLst>
        </pc:picChg>
      </pc:sldChg>
    </pc:docChg>
  </pc:docChgLst>
  <pc:docChgLst>
    <pc:chgData name="Guest User" providerId="Windows Live" clId="Web-{44774E7E-7B66-4819-BAE4-F45C466F3B02}"/>
    <pc:docChg chg="modSld">
      <pc:chgData name="Guest User" userId="" providerId="Windows Live" clId="Web-{44774E7E-7B66-4819-BAE4-F45C466F3B02}" dt="2019-04-29T18:38:52.566" v="0" actId="20577"/>
      <pc:docMkLst>
        <pc:docMk/>
      </pc:docMkLst>
      <pc:sldChg chg="modSp">
        <pc:chgData name="Guest User" userId="" providerId="Windows Live" clId="Web-{44774E7E-7B66-4819-BAE4-F45C466F3B02}" dt="2019-04-29T18:38:52.566" v="0" actId="20577"/>
        <pc:sldMkLst>
          <pc:docMk/>
          <pc:sldMk cId="2732054176" sldId="261"/>
        </pc:sldMkLst>
        <pc:spChg chg="mod">
          <ac:chgData name="Guest User" userId="" providerId="Windows Live" clId="Web-{44774E7E-7B66-4819-BAE4-F45C466F3B02}" dt="2019-04-29T18:38:52.566" v="0" actId="20577"/>
          <ac:spMkLst>
            <pc:docMk/>
            <pc:sldMk cId="2732054176" sldId="261"/>
            <ac:spMk id="16" creationId="{00000000-0000-0000-0000-000000000000}"/>
          </ac:spMkLst>
        </pc:spChg>
      </pc:sldChg>
    </pc:docChg>
  </pc:docChgLst>
  <pc:docChgLst>
    <pc:chgData name="Jonah Spencer" userId="c15e9d5e7e75886e" providerId="LiveId" clId="{BABFCE18-4AB7-5A47-9385-13D407C0E5EC}"/>
    <pc:docChg chg="undo custSel modSld">
      <pc:chgData name="Jonah Spencer" userId="c15e9d5e7e75886e" providerId="LiveId" clId="{BABFCE18-4AB7-5A47-9385-13D407C0E5EC}" dt="2019-04-26T06:48:16.402" v="30" actId="1076"/>
      <pc:docMkLst>
        <pc:docMk/>
      </pc:docMkLst>
      <pc:sldChg chg="addSp delSp modSp">
        <pc:chgData name="Jonah Spencer" userId="c15e9d5e7e75886e" providerId="LiveId" clId="{BABFCE18-4AB7-5A47-9385-13D407C0E5EC}" dt="2019-04-26T06:48:16.402" v="30" actId="1076"/>
        <pc:sldMkLst>
          <pc:docMk/>
          <pc:sldMk cId="2732054176" sldId="261"/>
        </pc:sldMkLst>
        <pc:spChg chg="del">
          <ac:chgData name="Jonah Spencer" userId="c15e9d5e7e75886e" providerId="LiveId" clId="{BABFCE18-4AB7-5A47-9385-13D407C0E5EC}" dt="2019-04-26T06:44:57.030" v="0" actId="478"/>
          <ac:spMkLst>
            <pc:docMk/>
            <pc:sldMk cId="2732054176" sldId="261"/>
            <ac:spMk id="2" creationId="{C3CC77A8-196B-4079-82B1-CD7F1D6ABA37}"/>
          </ac:spMkLst>
        </pc:spChg>
        <pc:spChg chg="mod">
          <ac:chgData name="Jonah Spencer" userId="c15e9d5e7e75886e" providerId="LiveId" clId="{BABFCE18-4AB7-5A47-9385-13D407C0E5EC}" dt="2019-04-26T06:47:21.869" v="19" actId="1076"/>
          <ac:spMkLst>
            <pc:docMk/>
            <pc:sldMk cId="2732054176" sldId="261"/>
            <ac:spMk id="3" creationId="{CD50A302-49A1-4B68-8DC2-BE4A5ABF66E8}"/>
          </ac:spMkLst>
        </pc:spChg>
        <pc:picChg chg="add mod">
          <ac:chgData name="Jonah Spencer" userId="c15e9d5e7e75886e" providerId="LiveId" clId="{BABFCE18-4AB7-5A47-9385-13D407C0E5EC}" dt="2019-04-26T06:48:16.402" v="30" actId="1076"/>
          <ac:picMkLst>
            <pc:docMk/>
            <pc:sldMk cId="2732054176" sldId="261"/>
            <ac:picMk id="18" creationId="{A2F1AB10-9570-D44E-B23D-E2375DB244DB}"/>
          </ac:picMkLst>
        </pc:picChg>
        <pc:picChg chg="mod">
          <ac:chgData name="Jonah Spencer" userId="c15e9d5e7e75886e" providerId="LiveId" clId="{BABFCE18-4AB7-5A47-9385-13D407C0E5EC}" dt="2019-04-26T06:47:24.001" v="20" actId="1076"/>
          <ac:picMkLst>
            <pc:docMk/>
            <pc:sldMk cId="2732054176" sldId="261"/>
            <ac:picMk id="24" creationId="{C55C24F0-28D0-4883-BDD3-EE8D12E28684}"/>
          </ac:picMkLst>
        </pc:picChg>
        <pc:picChg chg="mod">
          <ac:chgData name="Jonah Spencer" userId="c15e9d5e7e75886e" providerId="LiveId" clId="{BABFCE18-4AB7-5A47-9385-13D407C0E5EC}" dt="2019-04-26T06:47:03.834" v="15" actId="1076"/>
          <ac:picMkLst>
            <pc:docMk/>
            <pc:sldMk cId="2732054176" sldId="261"/>
            <ac:picMk id="26" creationId="{1BADE579-421B-48AB-A834-D092900B6049}"/>
          </ac:picMkLst>
        </pc:picChg>
        <pc:picChg chg="mod">
          <ac:chgData name="Jonah Spencer" userId="c15e9d5e7e75886e" providerId="LiveId" clId="{BABFCE18-4AB7-5A47-9385-13D407C0E5EC}" dt="2019-04-26T06:46:59.098" v="14" actId="1076"/>
          <ac:picMkLst>
            <pc:docMk/>
            <pc:sldMk cId="2732054176" sldId="261"/>
            <ac:picMk id="30" creationId="{261D51FA-8A5E-4D77-82DF-F2B0BFDE896B}"/>
          </ac:picMkLst>
        </pc:picChg>
      </pc:sldChg>
    </pc:docChg>
  </pc:docChgLst>
  <pc:docChgLst>
    <pc:chgData name="Guest User" providerId="Windows Live" clId="Web-{0DFAD9D2-AE7F-45A2-880B-62965E96432A}"/>
    <pc:docChg chg="">
      <pc:chgData name="Guest User" userId="" providerId="Windows Live" clId="Web-{0DFAD9D2-AE7F-45A2-880B-62965E96432A}" dt="2019-04-27T06:38:51.369" v="10"/>
      <pc:docMkLst>
        <pc:docMk/>
      </pc:docMkLst>
      <pc:sldChg chg="addCm delCm">
        <pc:chgData name="Guest User" userId="" providerId="Windows Live" clId="Web-{0DFAD9D2-AE7F-45A2-880B-62965E96432A}" dt="2019-04-27T06:38:51.369" v="10"/>
        <pc:sldMkLst>
          <pc:docMk/>
          <pc:sldMk cId="2732054176" sldId="261"/>
        </pc:sldMkLst>
      </pc:sldChg>
    </pc:docChg>
  </pc:docChgLst>
  <pc:docChgLst>
    <pc:chgData name="Jonah Spencer" userId="c15e9d5e7e75886e" providerId="Windows Live" clId="Web-{41E2226B-CF13-4B6C-953D-3B93FBE88BED}"/>
    <pc:docChg chg="modSld">
      <pc:chgData name="Jonah Spencer" userId="c15e9d5e7e75886e" providerId="Windows Live" clId="Web-{41E2226B-CF13-4B6C-953D-3B93FBE88BED}" dt="2019-04-27T06:38:26.714" v="118"/>
      <pc:docMkLst>
        <pc:docMk/>
      </pc:docMkLst>
      <pc:sldChg chg="delSp modSp addCm delCm">
        <pc:chgData name="Jonah Spencer" userId="c15e9d5e7e75886e" providerId="Windows Live" clId="Web-{41E2226B-CF13-4B6C-953D-3B93FBE88BED}" dt="2019-04-27T06:38:26.714" v="118"/>
        <pc:sldMkLst>
          <pc:docMk/>
          <pc:sldMk cId="2732054176" sldId="261"/>
        </pc:sldMkLst>
        <pc:spChg chg="mod">
          <ac:chgData name="Jonah Spencer" userId="c15e9d5e7e75886e" providerId="Windows Live" clId="Web-{41E2226B-CF13-4B6C-953D-3B93FBE88BED}" dt="2019-04-27T06:30:36.696" v="81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Jonah Spencer" userId="c15e9d5e7e75886e" providerId="Windows Live" clId="Web-{41E2226B-CF13-4B6C-953D-3B93FBE88BED}" dt="2019-04-27T06:26:43.452" v="48" actId="1076"/>
          <ac:spMkLst>
            <pc:docMk/>
            <pc:sldMk cId="2732054176" sldId="261"/>
            <ac:spMk id="29" creationId="{B641FD9C-C0DA-4433-8713-E8FF2518D6C9}"/>
          </ac:spMkLst>
        </pc:spChg>
        <pc:spChg chg="mod">
          <ac:chgData name="Jonah Spencer" userId="c15e9d5e7e75886e" providerId="Windows Live" clId="Web-{41E2226B-CF13-4B6C-953D-3B93FBE88BED}" dt="2019-04-27T06:35:43.770" v="113" actId="1076"/>
          <ac:spMkLst>
            <pc:docMk/>
            <pc:sldMk cId="2732054176" sldId="261"/>
            <ac:spMk id="31" creationId="{BC62FCAB-C561-4025-86FE-96DC332B03D7}"/>
          </ac:spMkLst>
        </pc:spChg>
        <pc:spChg chg="mod">
          <ac:chgData name="Jonah Spencer" userId="c15e9d5e7e75886e" providerId="Windows Live" clId="Web-{41E2226B-CF13-4B6C-953D-3B93FBE88BED}" dt="2019-04-27T06:00:53.721" v="25" actId="1076"/>
          <ac:spMkLst>
            <pc:docMk/>
            <pc:sldMk cId="2732054176" sldId="261"/>
            <ac:spMk id="32" creationId="{0C224DBB-F2BF-40F6-81F6-5657F9AF7E88}"/>
          </ac:spMkLst>
        </pc:spChg>
        <pc:spChg chg="mod">
          <ac:chgData name="Jonah Spencer" userId="c15e9d5e7e75886e" providerId="Windows Live" clId="Web-{41E2226B-CF13-4B6C-953D-3B93FBE88BED}" dt="2019-04-27T06:35:39.926" v="112" actId="1076"/>
          <ac:spMkLst>
            <pc:docMk/>
            <pc:sldMk cId="2732054176" sldId="261"/>
            <ac:spMk id="33" creationId="{B7AF56EB-5ED6-4333-AA80-796D56B131C1}"/>
          </ac:spMkLst>
        </pc:spChg>
        <pc:spChg chg="mod">
          <ac:chgData name="Jonah Spencer" userId="c15e9d5e7e75886e" providerId="Windows Live" clId="Web-{41E2226B-CF13-4B6C-953D-3B93FBE88BED}" dt="2019-04-27T06:30:27.477" v="80" actId="1076"/>
          <ac:spMkLst>
            <pc:docMk/>
            <pc:sldMk cId="2732054176" sldId="261"/>
            <ac:spMk id="34" creationId="{F05CCB52-D298-496F-BE21-9FB7653AEEF0}"/>
          </ac:spMkLst>
        </pc:spChg>
        <pc:picChg chg="mod">
          <ac:chgData name="Jonah Spencer" userId="c15e9d5e7e75886e" providerId="Windows Live" clId="Web-{41E2226B-CF13-4B6C-953D-3B93FBE88BED}" dt="2019-04-27T06:26:20.951" v="44" actId="1076"/>
          <ac:picMkLst>
            <pc:docMk/>
            <pc:sldMk cId="2732054176" sldId="261"/>
            <ac:picMk id="18" creationId="{A2F1AB10-9570-D44E-B23D-E2375DB244DB}"/>
          </ac:picMkLst>
        </pc:picChg>
        <pc:picChg chg="mod modCrop">
          <ac:chgData name="Jonah Spencer" userId="c15e9d5e7e75886e" providerId="Windows Live" clId="Web-{41E2226B-CF13-4B6C-953D-3B93FBE88BED}" dt="2019-04-27T06:35:28.395" v="110" actId="1076"/>
          <ac:picMkLst>
            <pc:docMk/>
            <pc:sldMk cId="2732054176" sldId="261"/>
            <ac:picMk id="20" creationId="{701F173E-C83E-4F7D-A23E-9F5338DD122B}"/>
          </ac:picMkLst>
        </pc:picChg>
        <pc:picChg chg="mod">
          <ac:chgData name="Jonah Spencer" userId="c15e9d5e7e75886e" providerId="Windows Live" clId="Web-{41E2226B-CF13-4B6C-953D-3B93FBE88BED}" dt="2019-04-27T06:00:47.815" v="23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Jonah Spencer" userId="c15e9d5e7e75886e" providerId="Windows Live" clId="Web-{41E2226B-CF13-4B6C-953D-3B93FBE88BED}" dt="2019-04-27T06:30:40.915" v="82" actId="1076"/>
          <ac:picMkLst>
            <pc:docMk/>
            <pc:sldMk cId="2732054176" sldId="261"/>
            <ac:picMk id="24" creationId="{C55C24F0-28D0-4883-BDD3-EE8D12E28684}"/>
          </ac:picMkLst>
        </pc:picChg>
        <pc:picChg chg="mod modCrop">
          <ac:chgData name="Jonah Spencer" userId="c15e9d5e7e75886e" providerId="Windows Live" clId="Web-{41E2226B-CF13-4B6C-953D-3B93FBE88BED}" dt="2019-04-27T06:35:34.973" v="111" actId="1076"/>
          <ac:picMkLst>
            <pc:docMk/>
            <pc:sldMk cId="2732054176" sldId="261"/>
            <ac:picMk id="25" creationId="{CF492D84-DBDF-4523-ABD6-475A742396F5}"/>
          </ac:picMkLst>
        </pc:picChg>
        <pc:picChg chg="del mod modCrop">
          <ac:chgData name="Jonah Spencer" userId="c15e9d5e7e75886e" providerId="Windows Live" clId="Web-{41E2226B-CF13-4B6C-953D-3B93FBE88BED}" dt="2019-04-27T06:34:48.096" v="101"/>
          <ac:picMkLst>
            <pc:docMk/>
            <pc:sldMk cId="2732054176" sldId="261"/>
            <ac:picMk id="26" creationId="{1BADE579-421B-48AB-A834-D092900B6049}"/>
          </ac:picMkLst>
        </pc:picChg>
        <pc:picChg chg="mod">
          <ac:chgData name="Jonah Spencer" userId="c15e9d5e7e75886e" providerId="Windows Live" clId="Web-{41E2226B-CF13-4B6C-953D-3B93FBE88BED}" dt="2019-04-27T06:00:50.643" v="24" actId="1076"/>
          <ac:picMkLst>
            <pc:docMk/>
            <pc:sldMk cId="2732054176" sldId="261"/>
            <ac:picMk id="28" creationId="{9A13B219-C879-4E42-825D-17DFBBA3E060}"/>
          </ac:picMkLst>
        </pc:picChg>
        <pc:picChg chg="del mod modCrop">
          <ac:chgData name="Jonah Spencer" userId="c15e9d5e7e75886e" providerId="Windows Live" clId="Web-{41E2226B-CF13-4B6C-953D-3B93FBE88BED}" dt="2019-04-27T06:34:48.096" v="100"/>
          <ac:picMkLst>
            <pc:docMk/>
            <pc:sldMk cId="2732054176" sldId="261"/>
            <ac:picMk id="30" creationId="{261D51FA-8A5E-4D77-82DF-F2B0BFDE896B}"/>
          </ac:picMkLst>
        </pc:picChg>
      </pc:sldChg>
    </pc:docChg>
  </pc:docChgLst>
  <pc:docChgLst>
    <pc:chgData name="Guest User" providerId="Windows Live" clId="Web-{E961C21F-A906-43EB-B13A-240D0F419B2D}"/>
    <pc:docChg chg="modSld">
      <pc:chgData name="Guest User" userId="" providerId="Windows Live" clId="Web-{E961C21F-A906-43EB-B13A-240D0F419B2D}" dt="2019-04-26T01:18:34.801" v="448"/>
      <pc:docMkLst>
        <pc:docMk/>
      </pc:docMkLst>
      <pc:sldChg chg="delSp modSp addCm delCm">
        <pc:chgData name="Guest User" userId="" providerId="Windows Live" clId="Web-{E961C21F-A906-43EB-B13A-240D0F419B2D}" dt="2019-04-26T01:18:34.801" v="448"/>
        <pc:sldMkLst>
          <pc:docMk/>
          <pc:sldMk cId="2732054176" sldId="261"/>
        </pc:sldMkLst>
        <pc:spChg chg="mod">
          <ac:chgData name="Guest User" userId="" providerId="Windows Live" clId="Web-{E961C21F-A906-43EB-B13A-240D0F419B2D}" dt="2019-04-26T01:16:00.611" v="444" actId="20577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Guest User" userId="" providerId="Windows Live" clId="Web-{E961C21F-A906-43EB-B13A-240D0F419B2D}" dt="2019-04-26T01:10:56.768" v="251" actId="20577"/>
          <ac:spMkLst>
            <pc:docMk/>
            <pc:sldMk cId="2732054176" sldId="261"/>
            <ac:spMk id="12" creationId="{00000000-0000-0000-0000-000000000000}"/>
          </ac:spMkLst>
        </pc:spChg>
        <pc:spChg chg="mod">
          <ac:chgData name="Guest User" userId="" providerId="Windows Live" clId="Web-{E961C21F-A906-43EB-B13A-240D0F419B2D}" dt="2019-04-26T01:10:06.675" v="244" actId="1076"/>
          <ac:spMkLst>
            <pc:docMk/>
            <pc:sldMk cId="2732054176" sldId="261"/>
            <ac:spMk id="13" creationId="{00000000-0000-0000-0000-000000000000}"/>
          </ac:spMkLst>
        </pc:spChg>
        <pc:spChg chg="mod">
          <ac:chgData name="Guest User" userId="" providerId="Windows Live" clId="Web-{E961C21F-A906-43EB-B13A-240D0F419B2D}" dt="2019-04-26T01:07:14.222" v="162" actId="20577"/>
          <ac:spMkLst>
            <pc:docMk/>
            <pc:sldMk cId="2732054176" sldId="261"/>
            <ac:spMk id="15" creationId="{00000000-0000-0000-0000-000000000000}"/>
          </ac:spMkLst>
        </pc:spChg>
        <pc:spChg chg="mod">
          <ac:chgData name="Guest User" userId="" providerId="Windows Live" clId="Web-{E961C21F-A906-43EB-B13A-240D0F419B2D}" dt="2019-04-26T01:07:46.363" v="167" actId="20577"/>
          <ac:spMkLst>
            <pc:docMk/>
            <pc:sldMk cId="2732054176" sldId="261"/>
            <ac:spMk id="16" creationId="{00000000-0000-0000-0000-000000000000}"/>
          </ac:spMkLst>
        </pc:spChg>
        <pc:spChg chg="mod">
          <ac:chgData name="Guest User" userId="" providerId="Windows Live" clId="Web-{E961C21F-A906-43EB-B13A-240D0F419B2D}" dt="2019-04-26T01:15:20.268" v="435" actId="14100"/>
          <ac:spMkLst>
            <pc:docMk/>
            <pc:sldMk cId="2732054176" sldId="261"/>
            <ac:spMk id="17" creationId="{15CC3451-3B38-446F-8069-FB7FE890BAC9}"/>
          </ac:spMkLst>
        </pc:spChg>
        <pc:spChg chg="del mod">
          <ac:chgData name="Guest User" userId="" providerId="Windows Live" clId="Web-{E961C21F-A906-43EB-B13A-240D0F419B2D}" dt="2019-04-26T01:14:06.268" v="365"/>
          <ac:spMkLst>
            <pc:docMk/>
            <pc:sldMk cId="2732054176" sldId="261"/>
            <ac:spMk id="20" creationId="{19DBBFD8-1FB7-431E-9F4C-0BFC9EE40390}"/>
          </ac:spMkLst>
        </pc:spChg>
        <pc:spChg chg="mod">
          <ac:chgData name="Guest User" userId="" providerId="Windows Live" clId="Web-{E961C21F-A906-43EB-B13A-240D0F419B2D}" dt="2019-04-26T01:06:57.410" v="154" actId="20577"/>
          <ac:spMkLst>
            <pc:docMk/>
            <pc:sldMk cId="2732054176" sldId="261"/>
            <ac:spMk id="23" creationId="{CB00C8E7-DA06-46E8-B698-4C9E21E949B2}"/>
          </ac:spMkLst>
        </pc:spChg>
      </pc:sldChg>
    </pc:docChg>
  </pc:docChgLst>
  <pc:docChgLst>
    <pc:chgData name="Jonah Spencer" userId="c15e9d5e7e75886e" providerId="LiveId" clId="{1B66D793-752D-49F1-8467-E1E96E02B90E}"/>
    <pc:docChg chg="undo custSel modSld">
      <pc:chgData name="Jonah Spencer" userId="c15e9d5e7e75886e" providerId="LiveId" clId="{1B66D793-752D-49F1-8467-E1E96E02B90E}" dt="2019-04-30T21:35:44.393" v="1198" actId="20577"/>
      <pc:docMkLst>
        <pc:docMk/>
      </pc:docMkLst>
      <pc:sldChg chg="modSp">
        <pc:chgData name="Jonah Spencer" userId="c15e9d5e7e75886e" providerId="LiveId" clId="{1B66D793-752D-49F1-8467-E1E96E02B90E}" dt="2019-04-30T21:35:44.393" v="1198" actId="20577"/>
        <pc:sldMkLst>
          <pc:docMk/>
          <pc:sldMk cId="2732054176" sldId="261"/>
        </pc:sldMkLst>
        <pc:spChg chg="mod">
          <ac:chgData name="Jonah Spencer" userId="c15e9d5e7e75886e" providerId="LiveId" clId="{1B66D793-752D-49F1-8467-E1E96E02B90E}" dt="2019-04-30T21:07:09.871" v="213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Jonah Spencer" userId="c15e9d5e7e75886e" providerId="LiveId" clId="{1B66D793-752D-49F1-8467-E1E96E02B90E}" dt="2019-04-30T04:22:41.541" v="9" actId="1076"/>
          <ac:spMkLst>
            <pc:docMk/>
            <pc:sldMk cId="2732054176" sldId="261"/>
            <ac:spMk id="4" creationId="{B81AFAD2-49C4-4B0F-A7AF-C5A6DB02016E}"/>
          </ac:spMkLst>
        </pc:spChg>
        <pc:spChg chg="mod">
          <ac:chgData name="Jonah Spencer" userId="c15e9d5e7e75886e" providerId="LiveId" clId="{1B66D793-752D-49F1-8467-E1E96E02B90E}" dt="2019-04-30T21:26:06.489" v="343" actId="20577"/>
          <ac:spMkLst>
            <pc:docMk/>
            <pc:sldMk cId="2732054176" sldId="261"/>
            <ac:spMk id="6" creationId="{00000000-0000-0000-0000-000000000000}"/>
          </ac:spMkLst>
        </pc:spChg>
        <pc:spChg chg="mod">
          <ac:chgData name="Jonah Spencer" userId="c15e9d5e7e75886e" providerId="LiveId" clId="{1B66D793-752D-49F1-8467-E1E96E02B90E}" dt="2019-04-30T21:26:51.535" v="386" actId="20577"/>
          <ac:spMkLst>
            <pc:docMk/>
            <pc:sldMk cId="2732054176" sldId="261"/>
            <ac:spMk id="7" creationId="{00000000-0000-0000-0000-000000000000}"/>
          </ac:spMkLst>
        </pc:spChg>
        <pc:spChg chg="mod">
          <ac:chgData name="Jonah Spencer" userId="c15e9d5e7e75886e" providerId="LiveId" clId="{1B66D793-752D-49F1-8467-E1E96E02B90E}" dt="2019-04-30T21:20:13.823" v="296" actId="1076"/>
          <ac:spMkLst>
            <pc:docMk/>
            <pc:sldMk cId="2732054176" sldId="261"/>
            <ac:spMk id="8" creationId="{00000000-0000-0000-0000-000000000000}"/>
          </ac:spMkLst>
        </pc:spChg>
        <pc:spChg chg="mod">
          <ac:chgData name="Jonah Spencer" userId="c15e9d5e7e75886e" providerId="LiveId" clId="{1B66D793-752D-49F1-8467-E1E96E02B90E}" dt="2019-04-30T21:27:06.394" v="395" actId="20577"/>
          <ac:spMkLst>
            <pc:docMk/>
            <pc:sldMk cId="2732054176" sldId="261"/>
            <ac:spMk id="9" creationId="{00000000-0000-0000-0000-000000000000}"/>
          </ac:spMkLst>
        </pc:spChg>
        <pc:spChg chg="mod">
          <ac:chgData name="Jonah Spencer" userId="c15e9d5e7e75886e" providerId="LiveId" clId="{1B66D793-752D-49F1-8467-E1E96E02B90E}" dt="2019-04-30T04:22:20.640" v="6" actId="1076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Jonah Spencer" userId="c15e9d5e7e75886e" providerId="LiveId" clId="{1B66D793-752D-49F1-8467-E1E96E02B90E}" dt="2019-04-30T21:35:44.393" v="1198" actId="20577"/>
          <ac:spMkLst>
            <pc:docMk/>
            <pc:sldMk cId="2732054176" sldId="261"/>
            <ac:spMk id="15" creationId="{00000000-0000-0000-0000-000000000000}"/>
          </ac:spMkLst>
        </pc:spChg>
        <pc:spChg chg="mod">
          <ac:chgData name="Jonah Spencer" userId="c15e9d5e7e75886e" providerId="LiveId" clId="{1B66D793-752D-49F1-8467-E1E96E02B90E}" dt="2019-04-30T04:25:19.481" v="17" actId="255"/>
          <ac:spMkLst>
            <pc:docMk/>
            <pc:sldMk cId="2732054176" sldId="261"/>
            <ac:spMk id="16" creationId="{00000000-0000-0000-0000-000000000000}"/>
          </ac:spMkLst>
        </pc:spChg>
        <pc:spChg chg="mod">
          <ac:chgData name="Jonah Spencer" userId="c15e9d5e7e75886e" providerId="LiveId" clId="{1B66D793-752D-49F1-8467-E1E96E02B90E}" dt="2019-04-30T04:22:59.583" v="11" actId="1076"/>
          <ac:spMkLst>
            <pc:docMk/>
            <pc:sldMk cId="2732054176" sldId="261"/>
            <ac:spMk id="17" creationId="{15CC3451-3B38-446F-8069-FB7FE890BAC9}"/>
          </ac:spMkLst>
        </pc:spChg>
        <pc:spChg chg="mod">
          <ac:chgData name="Jonah Spencer" userId="c15e9d5e7e75886e" providerId="LiveId" clId="{1B66D793-752D-49F1-8467-E1E96E02B90E}" dt="2019-04-30T20:58:10.324" v="28" actId="1076"/>
          <ac:spMkLst>
            <pc:docMk/>
            <pc:sldMk cId="2732054176" sldId="261"/>
            <ac:spMk id="30" creationId="{39263072-F9EC-44FE-B0E5-AE48D468A3B8}"/>
          </ac:spMkLst>
        </pc:spChg>
        <pc:spChg chg="mod">
          <ac:chgData name="Jonah Spencer" userId="c15e9d5e7e75886e" providerId="LiveId" clId="{1B66D793-752D-49F1-8467-E1E96E02B90E}" dt="2019-04-30T21:34:10.040" v="983" actId="1076"/>
          <ac:spMkLst>
            <pc:docMk/>
            <pc:sldMk cId="2732054176" sldId="261"/>
            <ac:spMk id="33" creationId="{7AE376DD-CF85-49D9-BF1C-F7201E653F81}"/>
          </ac:spMkLst>
        </pc:spChg>
        <pc:spChg chg="mod">
          <ac:chgData name="Jonah Spencer" userId="c15e9d5e7e75886e" providerId="LiveId" clId="{1B66D793-752D-49F1-8467-E1E96E02B90E}" dt="2019-04-30T20:58:02.944" v="27" actId="1076"/>
          <ac:spMkLst>
            <pc:docMk/>
            <pc:sldMk cId="2732054176" sldId="261"/>
            <ac:spMk id="35" creationId="{B480650E-DAC8-42B0-957E-2F791126A004}"/>
          </ac:spMkLst>
        </pc:spChg>
        <pc:spChg chg="mod">
          <ac:chgData name="Jonah Spencer" userId="c15e9d5e7e75886e" providerId="LiveId" clId="{1B66D793-752D-49F1-8467-E1E96E02B90E}" dt="2019-04-30T21:34:10.040" v="983" actId="1076"/>
          <ac:spMkLst>
            <pc:docMk/>
            <pc:sldMk cId="2732054176" sldId="261"/>
            <ac:spMk id="37" creationId="{920EC62B-7283-4DEE-985A-E0BE6D673526}"/>
          </ac:spMkLst>
        </pc:spChg>
        <pc:spChg chg="mod">
          <ac:chgData name="Jonah Spencer" userId="c15e9d5e7e75886e" providerId="LiveId" clId="{1B66D793-752D-49F1-8467-E1E96E02B90E}" dt="2019-04-30T21:21:37.568" v="298" actId="1076"/>
          <ac:spMkLst>
            <pc:docMk/>
            <pc:sldMk cId="2732054176" sldId="261"/>
            <ac:spMk id="38" creationId="{26CC86AF-5D29-4389-9B59-4D54442C33E5}"/>
          </ac:spMkLst>
        </pc:spChg>
        <pc:spChg chg="mod">
          <ac:chgData name="Jonah Spencer" userId="c15e9d5e7e75886e" providerId="LiveId" clId="{1B66D793-752D-49F1-8467-E1E96E02B90E}" dt="2019-04-30T20:59:06.808" v="34" actId="1076"/>
          <ac:spMkLst>
            <pc:docMk/>
            <pc:sldMk cId="2732054176" sldId="261"/>
            <ac:spMk id="40" creationId="{446B7E4A-BA58-4617-B9C9-F1ACDF20F5BF}"/>
          </ac:spMkLst>
        </pc:spChg>
        <pc:picChg chg="mod">
          <ac:chgData name="Jonah Spencer" userId="c15e9d5e7e75886e" providerId="LiveId" clId="{1B66D793-752D-49F1-8467-E1E96E02B90E}" dt="2019-04-30T21:34:10.040" v="983" actId="1076"/>
          <ac:picMkLst>
            <pc:docMk/>
            <pc:sldMk cId="2732054176" sldId="261"/>
            <ac:picMk id="2" creationId="{3327B508-EAB7-412B-B2BE-3C93C3882815}"/>
          </ac:picMkLst>
        </pc:picChg>
        <pc:picChg chg="mod">
          <ac:chgData name="Jonah Spencer" userId="c15e9d5e7e75886e" providerId="LiveId" clId="{1B66D793-752D-49F1-8467-E1E96E02B90E}" dt="2019-04-30T21:21:29.958" v="297" actId="1076"/>
          <ac:picMkLst>
            <pc:docMk/>
            <pc:sldMk cId="2732054176" sldId="261"/>
            <ac:picMk id="5" creationId="{F73E796C-97AC-45AF-8E22-96BBB36C4767}"/>
          </ac:picMkLst>
        </pc:picChg>
        <pc:picChg chg="mod">
          <ac:chgData name="Jonah Spencer" userId="c15e9d5e7e75886e" providerId="LiveId" clId="{1B66D793-752D-49F1-8467-E1E96E02B90E}" dt="2019-04-30T21:12:36.470" v="279" actId="13822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Jonah Spencer" userId="c15e9d5e7e75886e" providerId="LiveId" clId="{1B66D793-752D-49F1-8467-E1E96E02B90E}" dt="2019-04-30T21:12:36.470" v="279" actId="13822"/>
          <ac:picMkLst>
            <pc:docMk/>
            <pc:sldMk cId="2732054176" sldId="261"/>
            <ac:picMk id="24" creationId="{C55C24F0-28D0-4883-BDD3-EE8D12E28684}"/>
          </ac:picMkLst>
        </pc:picChg>
        <pc:picChg chg="mod modCrop">
          <ac:chgData name="Jonah Spencer" userId="c15e9d5e7e75886e" providerId="LiveId" clId="{1B66D793-752D-49F1-8467-E1E96E02B90E}" dt="2019-04-30T21:34:10.040" v="983" actId="1076"/>
          <ac:picMkLst>
            <pc:docMk/>
            <pc:sldMk cId="2732054176" sldId="261"/>
            <ac:picMk id="25" creationId="{CF492D84-DBDF-4523-ABD6-475A742396F5}"/>
          </ac:picMkLst>
        </pc:picChg>
        <pc:picChg chg="mod">
          <ac:chgData name="Jonah Spencer" userId="c15e9d5e7e75886e" providerId="LiveId" clId="{1B66D793-752D-49F1-8467-E1E96E02B90E}" dt="2019-04-30T21:12:36.470" v="279" actId="13822"/>
          <ac:picMkLst>
            <pc:docMk/>
            <pc:sldMk cId="2732054176" sldId="261"/>
            <ac:picMk id="28" creationId="{9A13B219-C879-4E42-825D-17DFBBA3E060}"/>
          </ac:picMkLst>
        </pc:picChg>
        <pc:picChg chg="mod">
          <ac:chgData name="Jonah Spencer" userId="c15e9d5e7e75886e" providerId="LiveId" clId="{1B66D793-752D-49F1-8467-E1E96E02B90E}" dt="2019-04-30T21:12:36.470" v="279" actId="13822"/>
          <ac:picMkLst>
            <pc:docMk/>
            <pc:sldMk cId="2732054176" sldId="261"/>
            <ac:picMk id="43" creationId="{2F941D2E-5D2D-4E1F-8B98-5DE80BA6C2DB}"/>
          </ac:picMkLst>
        </pc:picChg>
      </pc:sldChg>
    </pc:docChg>
  </pc:docChgLst>
  <pc:docChgLst>
    <pc:chgData name="Guest User" providerId="Windows Live" clId="Web-{C67ED77A-4C15-4FC6-88F8-3C1C5423307C}"/>
    <pc:docChg chg="modSld">
      <pc:chgData name="Guest User" userId="" providerId="Windows Live" clId="Web-{C67ED77A-4C15-4FC6-88F8-3C1C5423307C}" dt="2019-05-02T04:52:09.488" v="127" actId="1076"/>
      <pc:docMkLst>
        <pc:docMk/>
      </pc:docMkLst>
      <pc:sldChg chg="addSp delSp modSp delCm">
        <pc:chgData name="Guest User" userId="" providerId="Windows Live" clId="Web-{C67ED77A-4C15-4FC6-88F8-3C1C5423307C}" dt="2019-05-02T04:52:09.488" v="127" actId="1076"/>
        <pc:sldMkLst>
          <pc:docMk/>
          <pc:sldMk cId="2732054176" sldId="261"/>
        </pc:sldMkLst>
        <pc:spChg chg="mod">
          <ac:chgData name="Guest User" userId="" providerId="Windows Live" clId="Web-{C67ED77A-4C15-4FC6-88F8-3C1C5423307C}" dt="2019-05-02T04:38:55.276" v="102" actId="1076"/>
          <ac:spMkLst>
            <pc:docMk/>
            <pc:sldMk cId="2732054176" sldId="261"/>
            <ac:spMk id="3" creationId="{CD50A302-49A1-4B68-8DC2-BE4A5ABF66E8}"/>
          </ac:spMkLst>
        </pc:spChg>
        <pc:spChg chg="mod">
          <ac:chgData name="Guest User" userId="" providerId="Windows Live" clId="Web-{C67ED77A-4C15-4FC6-88F8-3C1C5423307C}" dt="2019-05-02T04:37:59.447" v="96" actId="20577"/>
          <ac:spMkLst>
            <pc:docMk/>
            <pc:sldMk cId="2732054176" sldId="261"/>
            <ac:spMk id="30" creationId="{39263072-F9EC-44FE-B0E5-AE48D468A3B8}"/>
          </ac:spMkLst>
        </pc:spChg>
        <pc:spChg chg="add mod">
          <ac:chgData name="Guest User" userId="" providerId="Windows Live" clId="Web-{C67ED77A-4C15-4FC6-88F8-3C1C5423307C}" dt="2019-05-02T04:38:55.369" v="104" actId="1076"/>
          <ac:spMkLst>
            <pc:docMk/>
            <pc:sldMk cId="2732054176" sldId="261"/>
            <ac:spMk id="31" creationId="{A61A39CC-BBA9-41A6-AB0C-369A86BE947B}"/>
          </ac:spMkLst>
        </pc:spChg>
        <pc:spChg chg="mod">
          <ac:chgData name="Guest User" userId="" providerId="Windows Live" clId="Web-{C67ED77A-4C15-4FC6-88F8-3C1C5423307C}" dt="2019-05-02T04:40:44.991" v="110" actId="1076"/>
          <ac:spMkLst>
            <pc:docMk/>
            <pc:sldMk cId="2732054176" sldId="261"/>
            <ac:spMk id="33" creationId="{7AE376DD-CF85-49D9-BF1C-F7201E653F81}"/>
          </ac:spMkLst>
        </pc:spChg>
        <pc:spChg chg="mod">
          <ac:chgData name="Guest User" userId="" providerId="Windows Live" clId="Web-{C67ED77A-4C15-4FC6-88F8-3C1C5423307C}" dt="2019-05-02T04:51:57.847" v="126" actId="1076"/>
          <ac:spMkLst>
            <pc:docMk/>
            <pc:sldMk cId="2732054176" sldId="261"/>
            <ac:spMk id="35" creationId="{B480650E-DAC8-42B0-957E-2F791126A004}"/>
          </ac:spMkLst>
        </pc:spChg>
        <pc:spChg chg="mod">
          <ac:chgData name="Guest User" userId="" providerId="Windows Live" clId="Web-{C67ED77A-4C15-4FC6-88F8-3C1C5423307C}" dt="2019-05-02T04:40:31.630" v="108" actId="1076"/>
          <ac:spMkLst>
            <pc:docMk/>
            <pc:sldMk cId="2732054176" sldId="261"/>
            <ac:spMk id="37" creationId="{920EC62B-7283-4DEE-985A-E0BE6D673526}"/>
          </ac:spMkLst>
        </pc:spChg>
        <pc:spChg chg="mod">
          <ac:chgData name="Guest User" userId="" providerId="Windows Live" clId="Web-{C67ED77A-4C15-4FC6-88F8-3C1C5423307C}" dt="2019-05-02T04:33:13.288" v="39" actId="20577"/>
          <ac:spMkLst>
            <pc:docMk/>
            <pc:sldMk cId="2732054176" sldId="261"/>
            <ac:spMk id="38" creationId="{26CC86AF-5D29-4389-9B59-4D54442C33E5}"/>
          </ac:spMkLst>
        </pc:spChg>
        <pc:spChg chg="mod">
          <ac:chgData name="Guest User" userId="" providerId="Windows Live" clId="Web-{C67ED77A-4C15-4FC6-88F8-3C1C5423307C}" dt="2019-05-02T04:50:50.677" v="121" actId="1076"/>
          <ac:spMkLst>
            <pc:docMk/>
            <pc:sldMk cId="2732054176" sldId="261"/>
            <ac:spMk id="40" creationId="{446B7E4A-BA58-4617-B9C9-F1ACDF20F5BF}"/>
          </ac:spMkLst>
        </pc:spChg>
        <pc:picChg chg="mod">
          <ac:chgData name="Guest User" userId="" providerId="Windows Live" clId="Web-{C67ED77A-4C15-4FC6-88F8-3C1C5423307C}" dt="2019-05-02T04:40:38.787" v="109" actId="1076"/>
          <ac:picMkLst>
            <pc:docMk/>
            <pc:sldMk cId="2732054176" sldId="261"/>
            <ac:picMk id="2" creationId="{3327B508-EAB7-412B-B2BE-3C93C3882815}"/>
          </ac:picMkLst>
        </pc:picChg>
        <pc:picChg chg="mod">
          <ac:chgData name="Guest User" userId="" providerId="Windows Live" clId="Web-{C67ED77A-4C15-4FC6-88F8-3C1C5423307C}" dt="2019-05-02T04:30:22.911" v="28" actId="1076"/>
          <ac:picMkLst>
            <pc:docMk/>
            <pc:sldMk cId="2732054176" sldId="261"/>
            <ac:picMk id="5" creationId="{F73E796C-97AC-45AF-8E22-96BBB36C4767}"/>
          </ac:picMkLst>
        </pc:picChg>
        <pc:picChg chg="add mod">
          <ac:chgData name="Guest User" userId="" providerId="Windows Live" clId="Web-{C67ED77A-4C15-4FC6-88F8-3C1C5423307C}" dt="2019-05-02T04:38:55.322" v="103" actId="1076"/>
          <ac:picMkLst>
            <pc:docMk/>
            <pc:sldMk cId="2732054176" sldId="261"/>
            <ac:picMk id="18" creationId="{86095C9A-0BFC-463E-8605-1C6AC0679B11}"/>
          </ac:picMkLst>
        </pc:picChg>
        <pc:picChg chg="add mod">
          <ac:chgData name="Guest User" userId="" providerId="Windows Live" clId="Web-{C67ED77A-4C15-4FC6-88F8-3C1C5423307C}" dt="2019-05-02T04:40:25.606" v="107" actId="1076"/>
          <ac:picMkLst>
            <pc:docMk/>
            <pc:sldMk cId="2732054176" sldId="261"/>
            <ac:picMk id="20" creationId="{590C2587-DE9C-4900-AF7F-6A42299A7281}"/>
          </ac:picMkLst>
        </pc:picChg>
        <pc:picChg chg="mod">
          <ac:chgData name="Guest User" userId="" providerId="Windows Live" clId="Web-{C67ED77A-4C15-4FC6-88F8-3C1C5423307C}" dt="2019-05-02T04:52:09.488" v="127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Guest User" userId="" providerId="Windows Live" clId="Web-{C67ED77A-4C15-4FC6-88F8-3C1C5423307C}" dt="2019-05-02T04:38:55.232" v="101" actId="1076"/>
          <ac:picMkLst>
            <pc:docMk/>
            <pc:sldMk cId="2732054176" sldId="261"/>
            <ac:picMk id="24" creationId="{C55C24F0-28D0-4883-BDD3-EE8D12E28684}"/>
          </ac:picMkLst>
        </pc:picChg>
        <pc:picChg chg="del mod">
          <ac:chgData name="Guest User" userId="" providerId="Windows Live" clId="Web-{C67ED77A-4C15-4FC6-88F8-3C1C5423307C}" dt="2019-05-02T04:37:18.919" v="86"/>
          <ac:picMkLst>
            <pc:docMk/>
            <pc:sldMk cId="2732054176" sldId="261"/>
            <ac:picMk id="25" creationId="{CF492D84-DBDF-4523-ABD6-475A742396F5}"/>
          </ac:picMkLst>
        </pc:picChg>
        <pc:picChg chg="mod">
          <ac:chgData name="Guest User" userId="" providerId="Windows Live" clId="Web-{C67ED77A-4C15-4FC6-88F8-3C1C5423307C}" dt="2019-05-02T04:51:23.003" v="125" actId="1076"/>
          <ac:picMkLst>
            <pc:docMk/>
            <pc:sldMk cId="2732054176" sldId="261"/>
            <ac:picMk id="28" creationId="{9A13B219-C879-4E42-825D-17DFBBA3E060}"/>
          </ac:picMkLst>
        </pc:picChg>
        <pc:picChg chg="mod">
          <ac:chgData name="Guest User" userId="" providerId="Windows Live" clId="Web-{C67ED77A-4C15-4FC6-88F8-3C1C5423307C}" dt="2019-05-02T04:41:09.602" v="112" actId="1076"/>
          <ac:picMkLst>
            <pc:docMk/>
            <pc:sldMk cId="2732054176" sldId="261"/>
            <ac:picMk id="43" creationId="{2F941D2E-5D2D-4E1F-8B98-5DE80BA6C2DB}"/>
          </ac:picMkLst>
        </pc:picChg>
      </pc:sldChg>
    </pc:docChg>
  </pc:docChgLst>
  <pc:docChgLst>
    <pc:chgData name="Adam Sunderman" userId="ce9b9481ae81ce16" providerId="Windows Live" clId="Web-{8B5A3F12-ABE7-4975-BCAE-AB39A7ADFA8E}"/>
    <pc:docChg chg="modSld">
      <pc:chgData name="Adam Sunderman" userId="ce9b9481ae81ce16" providerId="Windows Live" clId="Web-{8B5A3F12-ABE7-4975-BCAE-AB39A7ADFA8E}" dt="2019-04-30T04:15:10.676" v="113"/>
      <pc:docMkLst>
        <pc:docMk/>
      </pc:docMkLst>
      <pc:sldChg chg="addSp modSp addCm delCm">
        <pc:chgData name="Adam Sunderman" userId="ce9b9481ae81ce16" providerId="Windows Live" clId="Web-{8B5A3F12-ABE7-4975-BCAE-AB39A7ADFA8E}" dt="2019-04-30T04:15:10.676" v="113"/>
        <pc:sldMkLst>
          <pc:docMk/>
          <pc:sldMk cId="2732054176" sldId="261"/>
        </pc:sldMkLst>
        <pc:spChg chg="mod">
          <ac:chgData name="Adam Sunderman" userId="ce9b9481ae81ce16" providerId="Windows Live" clId="Web-{8B5A3F12-ABE7-4975-BCAE-AB39A7ADFA8E}" dt="2019-04-30T04:13:17.421" v="111" actId="14100"/>
          <ac:spMkLst>
            <pc:docMk/>
            <pc:sldMk cId="2732054176" sldId="261"/>
            <ac:spMk id="17" creationId="{15CC3451-3B38-446F-8069-FB7FE890BAC9}"/>
          </ac:spMkLst>
        </pc:spChg>
        <pc:spChg chg="add mod">
          <ac:chgData name="Adam Sunderman" userId="ce9b9481ae81ce16" providerId="Windows Live" clId="Web-{8B5A3F12-ABE7-4975-BCAE-AB39A7ADFA8E}" dt="2019-04-30T03:58:41.943" v="78" actId="20577"/>
          <ac:spMkLst>
            <pc:docMk/>
            <pc:sldMk cId="2732054176" sldId="261"/>
            <ac:spMk id="33" creationId="{7AE376DD-CF85-49D9-BF1C-F7201E653F81}"/>
          </ac:spMkLst>
        </pc:spChg>
        <pc:spChg chg="mod">
          <ac:chgData name="Adam Sunderman" userId="ce9b9481ae81ce16" providerId="Windows Live" clId="Web-{8B5A3F12-ABE7-4975-BCAE-AB39A7ADFA8E}" dt="2019-04-30T04:05:52.838" v="103" actId="1076"/>
          <ac:spMkLst>
            <pc:docMk/>
            <pc:sldMk cId="2732054176" sldId="261"/>
            <ac:spMk id="37" creationId="{920EC62B-7283-4DEE-985A-E0BE6D673526}"/>
          </ac:spMkLst>
        </pc:spChg>
        <pc:spChg chg="mod">
          <ac:chgData name="Adam Sunderman" userId="ce9b9481ae81ce16" providerId="Windows Live" clId="Web-{8B5A3F12-ABE7-4975-BCAE-AB39A7ADFA8E}" dt="2019-04-30T04:06:06.010" v="104" actId="1076"/>
          <ac:spMkLst>
            <pc:docMk/>
            <pc:sldMk cId="2732054176" sldId="261"/>
            <ac:spMk id="40" creationId="{446B7E4A-BA58-4617-B9C9-F1ACDF20F5BF}"/>
          </ac:spMkLst>
        </pc:spChg>
        <pc:picChg chg="add mod">
          <ac:chgData name="Adam Sunderman" userId="ce9b9481ae81ce16" providerId="Windows Live" clId="Web-{8B5A3F12-ABE7-4975-BCAE-AB39A7ADFA8E}" dt="2019-04-30T04:05:30.056" v="100" actId="14100"/>
          <ac:picMkLst>
            <pc:docMk/>
            <pc:sldMk cId="2732054176" sldId="261"/>
            <ac:picMk id="2" creationId="{3327B508-EAB7-412B-B2BE-3C93C3882815}"/>
          </ac:picMkLst>
        </pc:picChg>
        <pc:picChg chg="mod">
          <ac:chgData name="Adam Sunderman" userId="ce9b9481ae81ce16" providerId="Windows Live" clId="Web-{8B5A3F12-ABE7-4975-BCAE-AB39A7ADFA8E}" dt="2019-04-30T04:05:07.133" v="96" actId="1076"/>
          <ac:picMkLst>
            <pc:docMk/>
            <pc:sldMk cId="2732054176" sldId="261"/>
            <ac:picMk id="22" creationId="{55AA555C-E030-4399-A72D-410176F7701D}"/>
          </ac:picMkLst>
        </pc:picChg>
        <pc:picChg chg="mod">
          <ac:chgData name="Adam Sunderman" userId="ce9b9481ae81ce16" providerId="Windows Live" clId="Web-{8B5A3F12-ABE7-4975-BCAE-AB39A7ADFA8E}" dt="2019-04-30T04:05:30.056" v="101" actId="14100"/>
          <ac:picMkLst>
            <pc:docMk/>
            <pc:sldMk cId="2732054176" sldId="261"/>
            <ac:picMk id="24" creationId="{C55C24F0-28D0-4883-BDD3-EE8D12E28684}"/>
          </ac:picMkLst>
        </pc:picChg>
        <pc:picChg chg="mod">
          <ac:chgData name="Adam Sunderman" userId="ce9b9481ae81ce16" providerId="Windows Live" clId="Web-{8B5A3F12-ABE7-4975-BCAE-AB39A7ADFA8E}" dt="2019-04-30T04:05:52.791" v="102" actId="1076"/>
          <ac:picMkLst>
            <pc:docMk/>
            <pc:sldMk cId="2732054176" sldId="261"/>
            <ac:picMk id="25" creationId="{CF492D84-DBDF-4523-ABD6-475A742396F5}"/>
          </ac:picMkLst>
        </pc:picChg>
        <pc:picChg chg="mod">
          <ac:chgData name="Adam Sunderman" userId="ce9b9481ae81ce16" providerId="Windows Live" clId="Web-{8B5A3F12-ABE7-4975-BCAE-AB39A7ADFA8E}" dt="2019-04-30T04:05:07.195" v="97" actId="1076"/>
          <ac:picMkLst>
            <pc:docMk/>
            <pc:sldMk cId="2732054176" sldId="261"/>
            <ac:picMk id="28" creationId="{9A13B219-C879-4E42-825D-17DFBBA3E060}"/>
          </ac:picMkLst>
        </pc:picChg>
        <pc:picChg chg="mod">
          <ac:chgData name="Adam Sunderman" userId="ce9b9481ae81ce16" providerId="Windows Live" clId="Web-{8B5A3F12-ABE7-4975-BCAE-AB39A7ADFA8E}" dt="2019-04-30T04:06:06.042" v="105" actId="1076"/>
          <ac:picMkLst>
            <pc:docMk/>
            <pc:sldMk cId="2732054176" sldId="261"/>
            <ac:picMk id="43" creationId="{2F941D2E-5D2D-4E1F-8B98-5DE80BA6C2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9CF59EBC-EC05-6B4D-B166-DDFA6A1EDCB6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DD9D7D82-3AAB-FE4F-A8B8-55362074E5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1pPr>
    <a:lvl2pPr marL="1843194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2pPr>
    <a:lvl3pPr marL="3686388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3pPr>
    <a:lvl4pPr marL="5529582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4pPr>
    <a:lvl5pPr marL="7372775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5pPr>
    <a:lvl6pPr marL="9215969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04713" y="9976466"/>
            <a:ext cx="19243675" cy="12045642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3934400" y="22022108"/>
            <a:ext cx="7994507" cy="9101138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32758" y="1731788"/>
            <a:ext cx="42425683" cy="3049166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2804491" y="1731788"/>
            <a:ext cx="10353950" cy="3049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88062" y="720448"/>
            <a:ext cx="33170379" cy="1828799"/>
          </a:xfrm>
          <a:prstGeom prst="rect">
            <a:avLst/>
          </a:prstGeom>
          <a:solidFill>
            <a:srgbClr val="F3B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12280010" y="758646"/>
            <a:ext cx="30878431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r>
              <a:rPr lang="en-US" sz="5400" cap="none" spc="520" baseline="0">
                <a:latin typeface="Impact" charset="0"/>
                <a:ea typeface="Impact" charset="0"/>
                <a:cs typeface="Impact" charset="0"/>
              </a:rPr>
              <a:t>Electrical Engineering and Computer Science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758" y="1731788"/>
            <a:ext cx="10353950" cy="30491668"/>
          </a:xfrm>
          <a:prstGeom prst="rect">
            <a:avLst/>
          </a:prstGeom>
          <a:solidFill>
            <a:srgbClr val="E0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pic>
        <p:nvPicPr>
          <p:cNvPr id="2" name="Picture 1" descr="OSU_horizontal_2C_W_over_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21" y="28559364"/>
            <a:ext cx="7046627" cy="2247216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V="1">
            <a:off x="11086708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9486509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32804490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 userDrawn="1"/>
        </p:nvSpPr>
        <p:spPr>
          <a:xfrm>
            <a:off x="31204291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11048216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 userDrawn="1"/>
        </p:nvSpPr>
        <p:spPr>
          <a:xfrm>
            <a:off x="9446648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32805859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 userDrawn="1"/>
        </p:nvSpPr>
        <p:spPr>
          <a:xfrm>
            <a:off x="31204291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 rot="16200000" flipV="1">
            <a:off x="-1092201" y="25473947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 userDrawn="1"/>
        </p:nvSpPr>
        <p:spPr>
          <a:xfrm>
            <a:off x="-6807200" y="25041022"/>
            <a:ext cx="4876798" cy="254225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NO</a:t>
            </a:r>
            <a:r>
              <a:rPr lang="en-US" sz="5400" b="0" i="0" cap="none" spc="170" baseline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 TEXT </a:t>
            </a:r>
          </a:p>
          <a:p>
            <a:pPr algn="ctr">
              <a:lnSpc>
                <a:spcPct val="120000"/>
              </a:lnSpc>
            </a:pPr>
            <a:r>
              <a:rPr lang="en-US" sz="5400" b="0" i="0" cap="none" spc="170" baseline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IN ORANGE BOX BELOW THIS LINE</a:t>
            </a:r>
            <a:endParaRPr lang="en-US" sz="5400" b="0" i="0" cap="none" spc="170">
              <a:solidFill>
                <a:schemeClr val="tx1"/>
              </a:solidFill>
              <a:latin typeface="Verdana Regular" charset="0"/>
              <a:cs typeface="Verdan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759" y="720448"/>
            <a:ext cx="10353950" cy="18287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Verdana Regular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1920240" y="758646"/>
            <a:ext cx="11897360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fontAlgn="ctr">
              <a:spcBef>
                <a:spcPts val="0"/>
              </a:spcBef>
            </a:pPr>
            <a:r>
              <a:rPr lang="en-US" sz="5400" spc="520" baseline="0">
                <a:latin typeface="Impact" charset="0"/>
                <a:ea typeface="Impact" charset="0"/>
                <a:cs typeface="Impact" charset="0"/>
              </a:rPr>
              <a:t>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77973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 descr="A close up of a map&#10;&#10;Description generated with high confidence">
            <a:extLst>
              <a:ext uri="{FF2B5EF4-FFF2-40B4-BE49-F238E27FC236}">
                <a16:creationId xmlns:a16="http://schemas.microsoft.com/office/drawing/2014/main" id="{C55C24F0-28D0-4883-BDD3-EE8D12E286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070" r="5070"/>
          <a:stretch/>
        </p:blipFill>
        <p:spPr>
          <a:xfrm>
            <a:off x="22218945" y="10293795"/>
            <a:ext cx="8703343" cy="544540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F73E796C-97AC-45AF-8E22-96BBB36C47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029" r="6029"/>
          <a:stretch/>
        </p:blipFill>
        <p:spPr>
          <a:xfrm>
            <a:off x="12784010" y="10596002"/>
            <a:ext cx="7034503" cy="1244073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Text Placeholder 16"/>
          <p:cNvSpPr txBox="1">
            <a:spLocks/>
          </p:cNvSpPr>
          <p:nvPr/>
        </p:nvSpPr>
        <p:spPr>
          <a:xfrm>
            <a:off x="11618337" y="24855802"/>
            <a:ext cx="941832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E05529"/>
                </a:solidFill>
                <a:latin typeface="Verdana Regular"/>
              </a:rPr>
              <a:t>Improvements on previous work</a:t>
            </a:r>
            <a:endParaRPr lang="en-US">
              <a:latin typeface="Verdana Regular"/>
            </a:endParaRPr>
          </a:p>
        </p:txBody>
      </p:sp>
      <p:sp>
        <p:nvSpPr>
          <p:cNvPr id="7" name="Text Placeholder 18"/>
          <p:cNvSpPr txBox="1">
            <a:spLocks/>
          </p:cNvSpPr>
          <p:nvPr/>
        </p:nvSpPr>
        <p:spPr>
          <a:xfrm>
            <a:off x="12608027" y="26413642"/>
            <a:ext cx="8428630" cy="4453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4389120" rtl="0" eaLnBrk="1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600"/>
              </a:spcAft>
            </a:pPr>
            <a:r>
              <a:rPr lang="en-US">
                <a:latin typeface="Verdana Regular"/>
              </a:rPr>
              <a:t>In addition to the traffic simulation mode, enhancements have been made including:</a:t>
            </a:r>
          </a:p>
          <a:p>
            <a:pPr marL="457200" indent="-45720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Verdana Regular"/>
              </a:rPr>
              <a:t>Improvements to the topographical view color scheme and added contour lines.</a:t>
            </a:r>
          </a:p>
          <a:p>
            <a:pPr marL="457200" indent="-45720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Verdana Regular"/>
              </a:rPr>
              <a:t>Inclusion of "virtual buttons" for menu functions.</a:t>
            </a:r>
            <a:endParaRPr lang="en-US">
              <a:latin typeface="Verdana Regular" charset="0"/>
            </a:endParaRPr>
          </a:p>
          <a:p>
            <a:pPr marL="457200" indent="-45720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Verdana Regular"/>
              </a:rPr>
              <a:t>Saving and loading of sandbox topographies.</a:t>
            </a:r>
          </a:p>
        </p:txBody>
      </p:sp>
      <p:sp>
        <p:nvSpPr>
          <p:cNvPr id="8" name="Text Placeholder 16"/>
          <p:cNvSpPr txBox="1">
            <a:spLocks/>
          </p:cNvSpPr>
          <p:nvPr/>
        </p:nvSpPr>
        <p:spPr>
          <a:xfrm>
            <a:off x="21800879" y="25376412"/>
            <a:ext cx="9418320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E05529"/>
                </a:solidFill>
                <a:latin typeface="Verdana Regular"/>
              </a:rPr>
              <a:t>Added Functionality</a:t>
            </a:r>
            <a:endParaRPr lang="en-US">
              <a:solidFill>
                <a:srgbClr val="E05529"/>
              </a:solidFill>
              <a:latin typeface="Verdana Regular" charset="0"/>
            </a:endParaRPr>
          </a:p>
        </p:txBody>
      </p:sp>
      <p:sp>
        <p:nvSpPr>
          <p:cNvPr id="9" name="Text Placeholder 18"/>
          <p:cNvSpPr txBox="1">
            <a:spLocks/>
          </p:cNvSpPr>
          <p:nvPr/>
        </p:nvSpPr>
        <p:spPr>
          <a:xfrm>
            <a:off x="22511391" y="26417000"/>
            <a:ext cx="8738391" cy="39152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indent="-457200" algn="l" defTabSz="4389120" rtl="0" eaLnBrk="1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600"/>
              </a:spcAft>
            </a:pPr>
            <a:r>
              <a:rPr lang="en-US">
                <a:latin typeface="Verdana Regular"/>
              </a:rPr>
              <a:t>Road network import and creation in Unity® 3D and SUMO.</a:t>
            </a:r>
            <a:endParaRPr lang="en-US">
              <a:latin typeface="Verdana Regular" charset="0"/>
            </a:endParaRPr>
          </a:p>
          <a:p>
            <a:pPr>
              <a:spcAft>
                <a:spcPts val="2600"/>
              </a:spcAft>
            </a:pPr>
            <a:r>
              <a:rPr lang="en-US">
                <a:latin typeface="Verdana Regular"/>
              </a:rPr>
              <a:t>Procedurally generated 3D scenes. </a:t>
            </a:r>
          </a:p>
          <a:p>
            <a:pPr>
              <a:spcAft>
                <a:spcPts val="2600"/>
              </a:spcAft>
            </a:pPr>
            <a:r>
              <a:rPr lang="en-US">
                <a:latin typeface="Verdana Regular"/>
              </a:rPr>
              <a:t>Real-time interactive traffic simulations.</a:t>
            </a:r>
            <a:endParaRPr lang="en-US">
              <a:latin typeface="Verdana Regular" charset="0"/>
            </a:endParaRPr>
          </a:p>
          <a:p>
            <a:pPr>
              <a:spcAft>
                <a:spcPts val="2600"/>
              </a:spcAft>
            </a:pPr>
            <a:r>
              <a:rPr lang="en-US">
                <a:latin typeface="Verdana Regular"/>
              </a:rPr>
              <a:t>Augmented reality marker integration.</a:t>
            </a:r>
            <a:endParaRPr lang="en-US">
              <a:latin typeface="Verdana Regular" charset="0"/>
            </a:endParaRPr>
          </a:p>
          <a:p>
            <a:pPr marL="0" indent="0">
              <a:spcAft>
                <a:spcPts val="2600"/>
              </a:spcAft>
              <a:buNone/>
            </a:pPr>
            <a:endParaRPr lang="en-US">
              <a:latin typeface="Verdana Regular" charset="0"/>
            </a:endParaRPr>
          </a:p>
        </p:txBody>
      </p:sp>
      <p:sp>
        <p:nvSpPr>
          <p:cNvPr id="10" name="Text Placeholder 16"/>
          <p:cNvSpPr txBox="1">
            <a:spLocks/>
          </p:cNvSpPr>
          <p:nvPr/>
        </p:nvSpPr>
        <p:spPr>
          <a:xfrm>
            <a:off x="1894875" y="3820764"/>
            <a:ext cx="8129815" cy="260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Verdana Regular"/>
              </a:rPr>
              <a:t>TRAFFIC SIMULATION</a:t>
            </a:r>
            <a:endParaRPr lang="en-US"/>
          </a:p>
          <a:p>
            <a:r>
              <a:rPr lang="en-US">
                <a:solidFill>
                  <a:schemeClr val="bg1"/>
                </a:solidFill>
                <a:latin typeface="Verdana Regular"/>
              </a:rPr>
              <a:t>SUMO: SIMULATION OF URBAN MOBILITY</a:t>
            </a:r>
            <a:endParaRPr lang="en-US"/>
          </a:p>
        </p:txBody>
      </p:sp>
      <p:sp>
        <p:nvSpPr>
          <p:cNvPr id="11" name="Text Placeholder 18"/>
          <p:cNvSpPr txBox="1">
            <a:spLocks/>
          </p:cNvSpPr>
          <p:nvPr/>
        </p:nvSpPr>
        <p:spPr>
          <a:xfrm>
            <a:off x="1798110" y="13167661"/>
            <a:ext cx="8126412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600"/>
              </a:spcAft>
            </a:pPr>
            <a:endParaRPr lang="en-US" sz="4000">
              <a:solidFill>
                <a:schemeClr val="bg1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304713" y="3463916"/>
            <a:ext cx="19243675" cy="357883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tx2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r>
              <a:rPr lang="en-US" spc="100">
                <a:solidFill>
                  <a:srgbClr val="E05529"/>
                </a:solidFill>
                <a:latin typeface="Impact"/>
                <a:ea typeface="Impact" charset="0"/>
                <a:cs typeface="Impact" charset="0"/>
              </a:rPr>
              <a:t>AR sandbox Interactive</a:t>
            </a:r>
            <a:endParaRPr lang="en-US"/>
          </a:p>
          <a:p>
            <a:pPr algn="ctr"/>
            <a:endParaRPr lang="en-US" sz="3200" spc="100">
              <a:solidFill>
                <a:srgbClr val="E05529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pc="100">
                <a:solidFill>
                  <a:srgbClr val="E05529"/>
                </a:solidFill>
                <a:latin typeface="Impact"/>
                <a:ea typeface="Impact" charset="0"/>
                <a:cs typeface="Impact" charset="0"/>
              </a:rPr>
              <a:t>Traffic simulation</a:t>
            </a:r>
            <a:endParaRPr lang="en-US">
              <a:latin typeface="Impact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2124488" y="7727410"/>
            <a:ext cx="19544199" cy="287707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4389120" rtl="0" eaLnBrk="1" latinLnBrk="0" hangingPunct="1">
              <a:lnSpc>
                <a:spcPts val="8640"/>
              </a:lnSpc>
              <a:spcBef>
                <a:spcPts val="4800"/>
              </a:spcBef>
              <a:buFont typeface="Arial" panose="020B0604020202020204" pitchFamily="34" charset="0"/>
              <a:buNone/>
              <a:defRPr sz="6600" b="0" i="0" kern="1200" spc="200" baseline="0">
                <a:solidFill>
                  <a:schemeClr val="tx1"/>
                </a:solidFill>
                <a:latin typeface="Rufina-Stencil-Regular"/>
                <a:ea typeface="+mn-ea"/>
                <a:cs typeface="Rufina-Stencil-Regular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eorgia"/>
                <a:ea typeface="Verdana"/>
                <a:cs typeface="Verdana"/>
              </a:rPr>
              <a:t>Making education more engaging with augmented reality</a:t>
            </a:r>
            <a:endParaRPr lang="en-US"/>
          </a:p>
        </p:txBody>
      </p:sp>
      <p:sp>
        <p:nvSpPr>
          <p:cNvPr id="14" name="Text Placeholder 16"/>
          <p:cNvSpPr txBox="1">
            <a:spLocks/>
          </p:cNvSpPr>
          <p:nvPr/>
        </p:nvSpPr>
        <p:spPr>
          <a:xfrm>
            <a:off x="33934401" y="5503233"/>
            <a:ext cx="8158690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  <a:latin typeface="Verdana Regular" charset="0"/>
            </a:endParaRPr>
          </a:p>
        </p:txBody>
      </p:sp>
      <p:sp>
        <p:nvSpPr>
          <p:cNvPr id="15" name="Text Placeholder 18"/>
          <p:cNvSpPr txBox="1">
            <a:spLocks/>
          </p:cNvSpPr>
          <p:nvPr/>
        </p:nvSpPr>
        <p:spPr>
          <a:xfrm>
            <a:off x="34066659" y="7035769"/>
            <a:ext cx="8302591" cy="55040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 typeface="Arial,Sans-Serif" charset="0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Vuforia Engine uses computer vision and deep learning to detect and track images.</a:t>
            </a:r>
            <a:br>
              <a:rPr lang="en-US">
                <a:latin typeface="verdana"/>
              </a:rPr>
            </a:br>
            <a:endParaRPr lang="en-US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Arial,Sans-Serif" charset="0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Physical markers are used to interact with virtual traffic simulations.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,Sans-Serif" charset="0"/>
              <a:buChar char="•"/>
            </a:pPr>
            <a:endParaRPr lang="en-US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Arial,Sans-Serif" charset="0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An interactable medium like augmented reality improves student engagement.</a:t>
            </a:r>
          </a:p>
          <a:p>
            <a:pPr>
              <a:lnSpc>
                <a:spcPct val="100000"/>
              </a:lnSpc>
              <a:spcAft>
                <a:spcPts val="2600"/>
              </a:spcAft>
            </a:pPr>
            <a:endParaRPr lang="en-US">
              <a:latin typeface="verdana"/>
              <a:ea typeface="verdana"/>
              <a:cs typeface="verdana"/>
            </a:endParaRPr>
          </a:p>
          <a:p>
            <a:pPr>
              <a:lnSpc>
                <a:spcPct val="100000"/>
              </a:lnSpc>
              <a:spcAft>
                <a:spcPts val="2600"/>
              </a:spcAft>
            </a:pPr>
            <a:endParaRPr lang="en-US">
              <a:latin typeface="verdana"/>
              <a:ea typeface="verdana"/>
              <a:cs typeface="verdana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84930" y="754123"/>
            <a:ext cx="3807325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r" fontAlgn="ctr">
              <a:spcBef>
                <a:spcPts val="0"/>
              </a:spcBef>
            </a:pPr>
            <a:r>
              <a:rPr lang="en-US" sz="5400" spc="520">
                <a:latin typeface="Impact"/>
                <a:ea typeface="Impact" charset="0"/>
                <a:cs typeface="Impact" charset="0"/>
              </a:rPr>
              <a:t>CS56</a:t>
            </a:r>
            <a:endParaRPr lang="en-US" sz="5400" spc="520" baseline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FAD2-49C4-4B0F-A7AF-C5A6DB02016E}"/>
              </a:ext>
            </a:extLst>
          </p:cNvPr>
          <p:cNvSpPr txBox="1"/>
          <p:nvPr/>
        </p:nvSpPr>
        <p:spPr>
          <a:xfrm>
            <a:off x="1660030" y="7042749"/>
            <a:ext cx="8126412" cy="875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verdana regular"/>
                <a:ea typeface="Verdana"/>
                <a:cs typeface="Verdana"/>
              </a:rPr>
              <a:t>Sumo specializes in efficient, large-network simulations.</a:t>
            </a:r>
          </a:p>
          <a:p>
            <a:pPr marL="285750" indent="-28575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verdana regular"/>
                <a:ea typeface="Verdana"/>
                <a:cs typeface="Verdana"/>
              </a:rPr>
              <a:t>Multiple simulations types are supported, and live changes can be made during run-time.</a:t>
            </a:r>
          </a:p>
          <a:p>
            <a:pPr marL="285750" indent="-28575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verdana regular"/>
                <a:ea typeface="Verdana"/>
                <a:cs typeface="Verdana"/>
              </a:rPr>
              <a:t>Importing of OpenStreetMap© road networks is supported, and, with minor modifications, can help automatically process a network for a specific scenario.</a:t>
            </a:r>
          </a:p>
          <a:p>
            <a:pPr marL="285750" indent="-28575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verdana regular"/>
                <a:ea typeface="Verdana"/>
                <a:cs typeface="Verdana"/>
              </a:rPr>
              <a:t>Many open-sourced tools are provided to help modify, visualize, and summarize simulations.</a:t>
            </a:r>
            <a:endParaRPr lang="en-US">
              <a:solidFill>
                <a:schemeClr val="bg1"/>
              </a:solidFill>
              <a:latin typeface="verdana regular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verdana regular"/>
              <a:ea typeface="Verdana" charset="0"/>
              <a:cs typeface="Verdan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verdana regular"/>
              <a:ea typeface="Verdana" charset="0"/>
              <a:cs typeface="Verdan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verdana regular"/>
              <a:ea typeface="Verdana" charset="0"/>
              <a:cs typeface="Verdan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verdana regular"/>
              <a:ea typeface="Verdana" charset="0"/>
              <a:cs typeface="Verdana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C3451-3B38-446F-8069-FB7FE890BAC9}"/>
              </a:ext>
            </a:extLst>
          </p:cNvPr>
          <p:cNvSpPr txBox="1">
            <a:spLocks/>
          </p:cNvSpPr>
          <p:nvPr/>
        </p:nvSpPr>
        <p:spPr>
          <a:xfrm>
            <a:off x="33921396" y="3820763"/>
            <a:ext cx="8074929" cy="26099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Verdana Regular"/>
              </a:rPr>
              <a:t>USER </a:t>
            </a:r>
            <a:r>
              <a:rPr lang="en-US">
                <a:solidFill>
                  <a:schemeClr val="bg1"/>
                </a:solidFill>
                <a:latin typeface="Verdana Regular"/>
              </a:rPr>
              <a:t>INTERACTION</a:t>
            </a:r>
          </a:p>
          <a:p>
            <a:r>
              <a:rPr lang="en-US">
                <a:solidFill>
                  <a:schemeClr val="bg1"/>
                </a:solidFill>
                <a:latin typeface="Verdana Regular"/>
              </a:rPr>
              <a:t>VUFORIA® AUGMENTED REALITY</a:t>
            </a:r>
            <a:endParaRPr lang="en-US">
              <a:latin typeface="Verdana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0A302-49A1-4B68-8DC2-BE4A5ABF66E8}"/>
              </a:ext>
            </a:extLst>
          </p:cNvPr>
          <p:cNvSpPr txBox="1"/>
          <p:nvPr/>
        </p:nvSpPr>
        <p:spPr>
          <a:xfrm>
            <a:off x="23768453" y="15928379"/>
            <a:ext cx="560482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latin typeface="Verdana Regular"/>
              </a:rPr>
              <a:t>Figure 4: Improved depth mode with contour lines</a:t>
            </a:r>
            <a:endParaRPr lang="en-US">
              <a:cs typeface="Calibri"/>
            </a:endParaRP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55AA555C-E030-4399-A72D-410176F7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145" y="12371059"/>
            <a:ext cx="4096752" cy="280187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28" name="Picture 3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A13B219-C879-4E42-825D-17DFBBA3E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94" t="23611" r="14815" b="-694"/>
          <a:stretch/>
        </p:blipFill>
        <p:spPr>
          <a:xfrm>
            <a:off x="38612066" y="12384892"/>
            <a:ext cx="3754758" cy="277255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263072-F9EC-44FE-B0E5-AE48D468A3B8}"/>
              </a:ext>
            </a:extLst>
          </p:cNvPr>
          <p:cNvSpPr txBox="1"/>
          <p:nvPr/>
        </p:nvSpPr>
        <p:spPr>
          <a:xfrm>
            <a:off x="33748371" y="15416545"/>
            <a:ext cx="3875527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latin typeface="verdana"/>
                <a:ea typeface="Verdana"/>
                <a:cs typeface="Verdana"/>
              </a:rPr>
              <a:t>Figure 6: A marker being used to create a work zone on a road</a:t>
            </a:r>
            <a:endParaRPr lang="en-US">
              <a:latin typeface="verdana"/>
              <a:ea typeface="verdana"/>
              <a:cs typeface="verdan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80650E-DAC8-42B0-957E-2F791126A004}"/>
              </a:ext>
            </a:extLst>
          </p:cNvPr>
          <p:cNvSpPr txBox="1"/>
          <p:nvPr/>
        </p:nvSpPr>
        <p:spPr>
          <a:xfrm>
            <a:off x="38612066" y="15416545"/>
            <a:ext cx="375475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latin typeface="Verdana"/>
                <a:ea typeface="Verdana"/>
                <a:cs typeface="Verdana"/>
              </a:rPr>
              <a:t>Figure 7: A set of virtual buttons used for menu interaction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0EC62B-7283-4DEE-985A-E0BE6D673526}"/>
              </a:ext>
            </a:extLst>
          </p:cNvPr>
          <p:cNvSpPr txBox="1"/>
          <p:nvPr/>
        </p:nvSpPr>
        <p:spPr>
          <a:xfrm>
            <a:off x="2320244" y="18690918"/>
            <a:ext cx="672679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verdana regular"/>
                <a:ea typeface="Verdana"/>
                <a:cs typeface="Verdana"/>
              </a:rPr>
              <a:t>Figure 1: A traffic simulation in microscopic 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C86AF-5D29-4389-9B59-4D54442C33E5}"/>
              </a:ext>
            </a:extLst>
          </p:cNvPr>
          <p:cNvSpPr txBox="1"/>
          <p:nvPr/>
        </p:nvSpPr>
        <p:spPr>
          <a:xfrm>
            <a:off x="12945836" y="23199649"/>
            <a:ext cx="672679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latin typeface="Verdana Regular"/>
                <a:ea typeface="Verdana"/>
                <a:cs typeface="Verdana"/>
              </a:rPr>
              <a:t>Figure 3: Importing a map of Corvallis from </a:t>
            </a:r>
            <a:r>
              <a:rPr lang="en-US" sz="2800" err="1">
                <a:latin typeface="Verdana Regular"/>
                <a:ea typeface="Verdana"/>
                <a:cs typeface="Verdana"/>
              </a:rPr>
              <a:t>OpenStreetMaps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B7E4A-BA58-4617-B9C9-F1ACDF20F5BF}"/>
              </a:ext>
            </a:extLst>
          </p:cNvPr>
          <p:cNvSpPr txBox="1"/>
          <p:nvPr/>
        </p:nvSpPr>
        <p:spPr>
          <a:xfrm>
            <a:off x="34853252" y="28373426"/>
            <a:ext cx="672679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Verdana Regular"/>
                <a:ea typeface="Verdana"/>
                <a:cs typeface="Verdana"/>
              </a:rPr>
              <a:t>From left to right: Dr. Joseph Louis, Jonah Spencer, McKenzie Gray, Adam </a:t>
            </a:r>
            <a:r>
              <a:rPr lang="en-US" sz="2800" err="1">
                <a:solidFill>
                  <a:srgbClr val="000000"/>
                </a:solidFill>
                <a:latin typeface="Verdana Regular"/>
                <a:ea typeface="Verdana"/>
                <a:cs typeface="Verdana"/>
              </a:rPr>
              <a:t>Sunderman</a:t>
            </a:r>
            <a:endParaRPr lang="en-US"/>
          </a:p>
        </p:txBody>
      </p:sp>
      <p:pic>
        <p:nvPicPr>
          <p:cNvPr id="43" name="Picture 43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2F941D2E-5D2D-4E1F-8B98-5DE80BA6C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5507" y="21856676"/>
            <a:ext cx="6362288" cy="625526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2" name="Picture 1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327B508-EAB7-412B-B2BE-3C93C3882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392" y="20021566"/>
            <a:ext cx="7617756" cy="524728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E376DD-CF85-49D9-BF1C-F7201E653F81}"/>
              </a:ext>
            </a:extLst>
          </p:cNvPr>
          <p:cNvSpPr txBox="1"/>
          <p:nvPr/>
        </p:nvSpPr>
        <p:spPr>
          <a:xfrm>
            <a:off x="2871019" y="25354665"/>
            <a:ext cx="560482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Verdana Regular"/>
              </a:rPr>
              <a:t>Figure 2: A traffic simulation in mesoscopic view</a:t>
            </a:r>
            <a:endParaRPr lang="en-US" sz="2800">
              <a:solidFill>
                <a:schemeClr val="bg1"/>
              </a:solidFill>
              <a:latin typeface="Verdana Regular"/>
              <a:cs typeface="Calibri"/>
            </a:endParaRPr>
          </a:p>
        </p:txBody>
      </p:sp>
      <p:pic>
        <p:nvPicPr>
          <p:cNvPr id="18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86095C9A-0BFC-463E-8605-1C6AC0679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43806" y="17451722"/>
            <a:ext cx="8583561" cy="5580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1A39CC-BBA9-41A6-AB0C-369A86BE947B}"/>
              </a:ext>
            </a:extLst>
          </p:cNvPr>
          <p:cNvSpPr txBox="1"/>
          <p:nvPr/>
        </p:nvSpPr>
        <p:spPr>
          <a:xfrm>
            <a:off x="23768453" y="23273075"/>
            <a:ext cx="560482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latin typeface="Verdana Regular"/>
              </a:rPr>
              <a:t>Figure 5: Improved design mode with contour lines</a:t>
            </a:r>
            <a:endParaRPr lang="en-US">
              <a:cs typeface="Calibri"/>
            </a:endParaRPr>
          </a:p>
        </p:txBody>
      </p:sp>
      <p:pic>
        <p:nvPicPr>
          <p:cNvPr id="20" name="Picture 20" descr="A picture containing grass, outdoor&#10;&#10;Description generated with very high confidence">
            <a:extLst>
              <a:ext uri="{FF2B5EF4-FFF2-40B4-BE49-F238E27FC236}">
                <a16:creationId xmlns:a16="http://schemas.microsoft.com/office/drawing/2014/main" id="{590C2587-DE9C-4900-AF7F-6A42299A7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78" y="14277485"/>
            <a:ext cx="7820806" cy="4289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205417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_poster_template-48x36">
  <a:themeElements>
    <a:clrScheme name="OSU COE">
      <a:dk1>
        <a:sysClr val="windowText" lastClr="000000"/>
      </a:dk1>
      <a:lt1>
        <a:sysClr val="window" lastClr="FFFFFF"/>
      </a:lt1>
      <a:dk2>
        <a:srgbClr val="D63F20"/>
      </a:dk2>
      <a:lt2>
        <a:srgbClr val="B1B2B1"/>
      </a:lt2>
      <a:accent1>
        <a:srgbClr val="7D7819"/>
      </a:accent1>
      <a:accent2>
        <a:srgbClr val="004760"/>
      </a:accent2>
      <a:accent3>
        <a:srgbClr val="EFB31D"/>
      </a:accent3>
      <a:accent4>
        <a:srgbClr val="002F32"/>
      </a:accent4>
      <a:accent5>
        <a:srgbClr val="00747E"/>
      </a:accent5>
      <a:accent6>
        <a:srgbClr val="777877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_poster_template-48x36" id="{0FFAA6C9-1816-164A-913C-442D436FEA80}" vid="{D21D638B-596F-CB49-840C-9C72AB38A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research_poster_template-48x36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</cp:revision>
  <dcterms:created xsi:type="dcterms:W3CDTF">2017-04-19T21:01:26Z</dcterms:created>
  <dcterms:modified xsi:type="dcterms:W3CDTF">2019-05-02T04:52:16Z</dcterms:modified>
</cp:coreProperties>
</file>